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64"/>
  </p:notesMasterIdLst>
  <p:sldIdLst>
    <p:sldId id="304" r:id="rId3"/>
    <p:sldId id="256" r:id="rId4"/>
    <p:sldId id="257" r:id="rId5"/>
    <p:sldId id="258" r:id="rId6"/>
    <p:sldId id="259" r:id="rId7"/>
    <p:sldId id="260" r:id="rId8"/>
    <p:sldId id="261" r:id="rId9"/>
    <p:sldId id="262" r:id="rId10"/>
    <p:sldId id="263" r:id="rId11"/>
    <p:sldId id="264" r:id="rId12"/>
    <p:sldId id="265" r:id="rId13"/>
    <p:sldId id="320" r:id="rId14"/>
    <p:sldId id="321" r:id="rId15"/>
    <p:sldId id="266" r:id="rId16"/>
    <p:sldId id="322" r:id="rId17"/>
    <p:sldId id="268" r:id="rId18"/>
    <p:sldId id="323" r:id="rId19"/>
    <p:sldId id="269" r:id="rId20"/>
    <p:sldId id="270" r:id="rId21"/>
    <p:sldId id="324" r:id="rId22"/>
    <p:sldId id="271" r:id="rId23"/>
    <p:sldId id="272" r:id="rId24"/>
    <p:sldId id="273" r:id="rId25"/>
    <p:sldId id="274" r:id="rId26"/>
    <p:sldId id="275" r:id="rId27"/>
    <p:sldId id="276" r:id="rId28"/>
    <p:sldId id="277" r:id="rId29"/>
    <p:sldId id="325" r:id="rId30"/>
    <p:sldId id="278" r:id="rId31"/>
    <p:sldId id="285" r:id="rId32"/>
    <p:sldId id="286" r:id="rId33"/>
    <p:sldId id="287" r:id="rId34"/>
    <p:sldId id="279" r:id="rId35"/>
    <p:sldId id="280" r:id="rId36"/>
    <p:sldId id="281" r:id="rId37"/>
    <p:sldId id="305" r:id="rId38"/>
    <p:sldId id="306" r:id="rId39"/>
    <p:sldId id="307" r:id="rId40"/>
    <p:sldId id="308" r:id="rId41"/>
    <p:sldId id="309" r:id="rId42"/>
    <p:sldId id="310" r:id="rId43"/>
    <p:sldId id="311" r:id="rId44"/>
    <p:sldId id="312" r:id="rId45"/>
    <p:sldId id="313" r:id="rId46"/>
    <p:sldId id="314" r:id="rId47"/>
    <p:sldId id="292" r:id="rId48"/>
    <p:sldId id="293" r:id="rId49"/>
    <p:sldId id="294" r:id="rId50"/>
    <p:sldId id="295" r:id="rId51"/>
    <p:sldId id="296" r:id="rId52"/>
    <p:sldId id="297" r:id="rId53"/>
    <p:sldId id="298" r:id="rId54"/>
    <p:sldId id="299" r:id="rId55"/>
    <p:sldId id="300" r:id="rId56"/>
    <p:sldId id="315" r:id="rId57"/>
    <p:sldId id="302" r:id="rId58"/>
    <p:sldId id="303" r:id="rId59"/>
    <p:sldId id="316" r:id="rId60"/>
    <p:sldId id="326" r:id="rId61"/>
    <p:sldId id="318" r:id="rId62"/>
    <p:sldId id="319" r:id="rId63"/>
  </p:sldIdLst>
  <p:sldSz cx="9144000" cy="5143500" type="screen16x9"/>
  <p:notesSz cx="6858000" cy="9144000"/>
  <p:embeddedFontLst>
    <p:embeddedFont>
      <p:font typeface="Poppins" panose="00000500000000000000" pitchFamily="2" charset="0"/>
      <p:regular r:id="rId65"/>
      <p:bold r:id="rId66"/>
      <p:italic r:id="rId67"/>
      <p:boldItalic r:id="rId68"/>
    </p:embeddedFont>
    <p:embeddedFont>
      <p:font typeface="Poppins Bold" panose="00000800000000000000" pitchFamily="2" charset="0"/>
      <p:regular r:id="rId69"/>
      <p:bold r:id="rId70"/>
    </p:embeddedFont>
    <p:embeddedFont>
      <p:font typeface="Poppins Heavy" panose="020B0604020202020204" charset="0"/>
      <p:regular r:id="rId71"/>
    </p:embeddedFont>
    <p:embeddedFont>
      <p:font typeface="Poppins SemiBold" panose="00000700000000000000" pitchFamily="2" charset="0"/>
      <p:regular r:id="rId72"/>
      <p:bold r:id="rId73"/>
      <p:italic r:id="rId74"/>
      <p:boldItalic r:id="rId7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1D"/>
    <a:srgbClr val="2411EB"/>
    <a:srgbClr val="BBF2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752" autoAdjust="0"/>
  </p:normalViewPr>
  <p:slideViewPr>
    <p:cSldViewPr snapToGrid="0">
      <p:cViewPr varScale="1">
        <p:scale>
          <a:sx n="175" d="100"/>
          <a:sy n="175" d="100"/>
        </p:scale>
        <p:origin x="137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font" Target="fonts/font4.fntdata"/><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font" Target="fonts/font2.fntdata"/><Relationship Id="rId74" Type="http://schemas.openxmlformats.org/officeDocument/2006/relationships/font" Target="fonts/font10.fntdata"/><Relationship Id="rId79"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font" Target="fonts/font5.fntdata"/><Relationship Id="rId7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8.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3.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font" Target="fonts/font6.fntdata"/><Relationship Id="rId75"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font" Target="fonts/font7.fntdata"/><Relationship Id="rId2" Type="http://schemas.openxmlformats.org/officeDocument/2006/relationships/slideMaster" Target="slideMasters/slideMaster2.xml"/><Relationship Id="rId29"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d0c05b2e92_2_7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27" name="Google Shape;127;g2d0c05b2e92_2_7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1.7.2013</a:t>
            </a:r>
            <a:endParaRPr/>
          </a:p>
        </p:txBody>
      </p:sp>
      <p:sp>
        <p:nvSpPr>
          <p:cNvPr id="128" name="Google Shape;128;g2d0c05b2e92_2_7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2d0c05b2e92_2_7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Introduce yourself </a:t>
            </a:r>
            <a:endParaRPr/>
          </a:p>
          <a:p>
            <a:pPr marL="0" lvl="0" indent="0" algn="l" rtl="0">
              <a:spcBef>
                <a:spcPts val="0"/>
              </a:spcBef>
              <a:spcAft>
                <a:spcPts val="0"/>
              </a:spcAft>
              <a:buNone/>
            </a:pPr>
            <a:endParaRPr/>
          </a:p>
          <a:p>
            <a:pPr marL="0" lvl="0" indent="0" algn="l" rtl="0">
              <a:spcBef>
                <a:spcPts val="0"/>
              </a:spcBef>
              <a:spcAft>
                <a:spcPts val="0"/>
              </a:spcAft>
              <a:buNone/>
            </a:pPr>
            <a:r>
              <a:rPr lang="en"/>
              <a:t>Hey everyone! Today, we're diving into the world of Occupational Therapy (OT) – a career that's all about helping people do what they LOVE.  </a:t>
            </a:r>
            <a:endParaRPr/>
          </a:p>
          <a:p>
            <a:pPr marL="0" lvl="0" indent="0" algn="l" rtl="0">
              <a:spcBef>
                <a:spcPts val="0"/>
              </a:spcBef>
              <a:spcAft>
                <a:spcPts val="0"/>
              </a:spcAft>
              <a:buNone/>
            </a:pPr>
            <a:endParaRPr/>
          </a:p>
          <a:p>
            <a:pPr marL="0" lvl="0" indent="0" algn="l" rtl="0">
              <a:spcBef>
                <a:spcPts val="0"/>
              </a:spcBef>
              <a:spcAft>
                <a:spcPts val="0"/>
              </a:spcAft>
              <a:buNone/>
            </a:pPr>
            <a:r>
              <a:rPr lang="en"/>
              <a:t>I hope by the end of our time together today you all have a better idea of what occupational therapy is and how cool of a job it is! </a:t>
            </a:r>
            <a:endParaRPr/>
          </a:p>
        </p:txBody>
      </p:sp>
      <p:sp>
        <p:nvSpPr>
          <p:cNvPr id="130" name="Google Shape;130;g2d0c05b2e92_2_7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31" name="Google Shape;131;g2d0c05b2e92_2_7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d0c05b2e92_2_8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27" name="Google Shape;127;g2d0c05b2e92_2_8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128" name="Google Shape;128;g2d0c05b2e92_2_8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2d0c05b2e92_2_8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Does anyone know what occupational therapy is? </a:t>
            </a:r>
            <a:endParaRPr/>
          </a:p>
          <a:p>
            <a:pPr marL="0" lvl="0" indent="0" algn="l" rtl="0">
              <a:spcBef>
                <a:spcPts val="0"/>
              </a:spcBef>
              <a:spcAft>
                <a:spcPts val="0"/>
              </a:spcAft>
              <a:buNone/>
            </a:pPr>
            <a:endParaRPr/>
          </a:p>
          <a:p>
            <a:pPr marL="0" lvl="0" indent="0" algn="l" rtl="0">
              <a:spcBef>
                <a:spcPts val="0"/>
              </a:spcBef>
              <a:spcAft>
                <a:spcPts val="0"/>
              </a:spcAft>
              <a:buNone/>
            </a:pPr>
            <a:r>
              <a:rPr lang="en"/>
              <a:t>Maybe you or someone you know has received OT in the past?</a:t>
            </a:r>
            <a:endParaRPr/>
          </a:p>
          <a:p>
            <a:pPr marL="0" lvl="0" indent="0" algn="l" rtl="0">
              <a:spcBef>
                <a:spcPts val="0"/>
              </a:spcBef>
              <a:spcAft>
                <a:spcPts val="0"/>
              </a:spcAft>
              <a:buNone/>
            </a:pPr>
            <a:endParaRPr/>
          </a:p>
          <a:p>
            <a:pPr marL="0" lvl="0" indent="0" algn="l" rtl="0">
              <a:spcBef>
                <a:spcPts val="0"/>
              </a:spcBef>
              <a:spcAft>
                <a:spcPts val="0"/>
              </a:spcAft>
              <a:buNone/>
            </a:pPr>
            <a:r>
              <a:rPr lang="en"/>
              <a:t>Does anyone want to take a go at guessing? </a:t>
            </a:r>
            <a:endParaRPr/>
          </a:p>
        </p:txBody>
      </p:sp>
      <p:sp>
        <p:nvSpPr>
          <p:cNvPr id="130" name="Google Shape;130;g2d0c05b2e92_2_8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31" name="Google Shape;131;g2d0c05b2e92_2_8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d0c05b2e92_2_9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37" name="Google Shape;137;g2d0c05b2e92_2_9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138" name="Google Shape;138;g2d0c05b2e92_2_9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g2d0c05b2e92_2_9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Let's start by talking about some of your favorite things to do.</a:t>
            </a:r>
            <a:endParaRPr/>
          </a:p>
          <a:p>
            <a:pPr marL="0" lvl="0" indent="0" algn="l" rtl="0">
              <a:spcBef>
                <a:spcPts val="0"/>
              </a:spcBef>
              <a:spcAft>
                <a:spcPts val="0"/>
              </a:spcAft>
              <a:buNone/>
            </a:pPr>
            <a:endParaRPr/>
          </a:p>
          <a:p>
            <a:pPr marL="0" lvl="0" indent="0" algn="l" rtl="0">
              <a:spcBef>
                <a:spcPts val="0"/>
              </a:spcBef>
              <a:spcAft>
                <a:spcPts val="0"/>
              </a:spcAft>
              <a:buNone/>
            </a:pPr>
            <a:r>
              <a:rPr lang="en"/>
              <a:t>Think about everything you do in a day from the time you wake up until you sleep. </a:t>
            </a:r>
            <a:endParaRPr/>
          </a:p>
          <a:p>
            <a:pPr marL="0" lvl="0" indent="0" algn="l" rtl="0">
              <a:spcBef>
                <a:spcPts val="0"/>
              </a:spcBef>
              <a:spcAft>
                <a:spcPts val="0"/>
              </a:spcAft>
              <a:buNone/>
            </a:pPr>
            <a:endParaRPr/>
          </a:p>
          <a:p>
            <a:pPr marL="0" lvl="0" indent="0" algn="l" rtl="0">
              <a:spcBef>
                <a:spcPts val="0"/>
              </a:spcBef>
              <a:spcAft>
                <a:spcPts val="0"/>
              </a:spcAft>
              <a:buNone/>
            </a:pPr>
            <a:r>
              <a:rPr lang="en"/>
              <a:t>What do you love to do? </a:t>
            </a:r>
            <a:endParaRPr/>
          </a:p>
          <a:p>
            <a:pPr marL="0" lvl="0" indent="0" algn="l" rtl="0">
              <a:spcBef>
                <a:spcPts val="0"/>
              </a:spcBef>
              <a:spcAft>
                <a:spcPts val="0"/>
              </a:spcAft>
              <a:buNone/>
            </a:pPr>
            <a:endParaRPr/>
          </a:p>
          <a:p>
            <a:pPr marL="0" lvl="0" indent="0" algn="l" rtl="0">
              <a:spcBef>
                <a:spcPts val="0"/>
              </a:spcBef>
              <a:spcAft>
                <a:spcPts val="0"/>
              </a:spcAft>
              <a:buNone/>
            </a:pPr>
            <a:r>
              <a:rPr lang="en"/>
              <a:t>(call on a few kids - get them talking) </a:t>
            </a:r>
            <a:endParaRPr/>
          </a:p>
          <a:p>
            <a:pPr marL="0" lvl="0" indent="0" algn="l" rtl="0">
              <a:spcBef>
                <a:spcPts val="0"/>
              </a:spcBef>
              <a:spcAft>
                <a:spcPts val="0"/>
              </a:spcAft>
              <a:buNone/>
            </a:pPr>
            <a:endParaRPr/>
          </a:p>
          <a:p>
            <a:pPr marL="0" lvl="0" indent="0" algn="l" rtl="0">
              <a:spcBef>
                <a:spcPts val="0"/>
              </a:spcBef>
              <a:spcAft>
                <a:spcPts val="0"/>
              </a:spcAft>
              <a:buNone/>
            </a:pPr>
            <a:r>
              <a:rPr lang="en"/>
              <a:t>Notes: Get them to think about extracurricular activities, clubs, and hobbies. Something along the lines of "Maybe after school you're part of a sports team, or club, or like to do something for fun."</a:t>
            </a:r>
            <a:endParaRPr/>
          </a:p>
        </p:txBody>
      </p:sp>
      <p:sp>
        <p:nvSpPr>
          <p:cNvPr id="140" name="Google Shape;140;g2d0c05b2e92_2_9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41" name="Google Shape;141;g2d0c05b2e92_2_9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2d0c05b2e92_2_11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55" name="Google Shape;155;g2d0c05b2e92_2_11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156" name="Google Shape;156;g2d0c05b2e92_2_11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g2d0c05b2e92_2_11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Those are all occupations. </a:t>
            </a:r>
            <a:endParaRPr/>
          </a:p>
          <a:p>
            <a:pPr marL="0" lvl="0" indent="0" algn="l" rtl="0">
              <a:spcBef>
                <a:spcPts val="0"/>
              </a:spcBef>
              <a:spcAft>
                <a:spcPts val="0"/>
              </a:spcAft>
              <a:buNone/>
            </a:pPr>
            <a:endParaRPr/>
          </a:p>
          <a:p>
            <a:pPr marL="0" lvl="0" indent="0" algn="l" rtl="0">
              <a:spcBef>
                <a:spcPts val="0"/>
              </a:spcBef>
              <a:spcAft>
                <a:spcPts val="0"/>
              </a:spcAft>
              <a:buNone/>
            </a:pPr>
            <a:r>
              <a:rPr lang="en"/>
              <a:t>The things that make your life meaningful. </a:t>
            </a:r>
            <a:endParaRPr/>
          </a:p>
          <a:p>
            <a:pPr marL="0" lvl="0" indent="0" algn="l" rtl="0">
              <a:spcBef>
                <a:spcPts val="0"/>
              </a:spcBef>
              <a:spcAft>
                <a:spcPts val="0"/>
              </a:spcAft>
              <a:buNone/>
            </a:pPr>
            <a:endParaRPr/>
          </a:p>
          <a:p>
            <a:pPr marL="0" lvl="0" indent="0" algn="l" rtl="0">
              <a:spcBef>
                <a:spcPts val="0"/>
              </a:spcBef>
              <a:spcAft>
                <a:spcPts val="0"/>
              </a:spcAft>
              <a:buNone/>
            </a:pPr>
            <a:r>
              <a:rPr lang="en"/>
              <a:t>Occupations also include the things you need to do, not just what you want to - to live life independently. These are called activities of daily living......like getting out of bed, taking care of yourself, shopping, texting, viewing social media, taking care of your pet - everything and anything you do from the time you wake up until you sleep - which is also an occupation by the way! </a:t>
            </a:r>
            <a:endParaRPr/>
          </a:p>
        </p:txBody>
      </p:sp>
      <p:sp>
        <p:nvSpPr>
          <p:cNvPr id="158" name="Google Shape;158;g2d0c05b2e92_2_11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59" name="Google Shape;159;g2d0c05b2e92_2_11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d0c05b2e92_2_12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66" name="Google Shape;166;g2d0c05b2e92_2_12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167" name="Google Shape;167;g2d0c05b2e92_2_12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g2d0c05b2e92_2_12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Imagine if you couldn't </a:t>
            </a:r>
            <a:endParaRPr/>
          </a:p>
          <a:p>
            <a:pPr marL="0" lvl="0" indent="0" algn="l" rtl="0">
              <a:spcBef>
                <a:spcPts val="0"/>
              </a:spcBef>
              <a:spcAft>
                <a:spcPts val="0"/>
              </a:spcAft>
              <a:buNone/>
            </a:pPr>
            <a:r>
              <a:rPr lang="en"/>
              <a:t>do the things you love and need to do every day. Or what if it was your parents or siblings or friends that couldn't? </a:t>
            </a:r>
            <a:endParaRPr/>
          </a:p>
          <a:p>
            <a:pPr marL="0" lvl="0" indent="0" algn="l" rtl="0">
              <a:spcBef>
                <a:spcPts val="0"/>
              </a:spcBef>
              <a:spcAft>
                <a:spcPts val="0"/>
              </a:spcAft>
              <a:buNone/>
            </a:pPr>
            <a:endParaRPr/>
          </a:p>
          <a:p>
            <a:pPr marL="0" lvl="0" indent="0" algn="l" rtl="0">
              <a:spcBef>
                <a:spcPts val="0"/>
              </a:spcBef>
              <a:spcAft>
                <a:spcPts val="0"/>
              </a:spcAft>
              <a:buNone/>
            </a:pPr>
            <a:r>
              <a:rPr lang="en"/>
              <a:t>Think about how you would feel. </a:t>
            </a:r>
            <a:endParaRPr/>
          </a:p>
          <a:p>
            <a:pPr marL="0" lvl="0" indent="0" algn="l" rtl="0">
              <a:spcBef>
                <a:spcPts val="0"/>
              </a:spcBef>
              <a:spcAft>
                <a:spcPts val="0"/>
              </a:spcAft>
              <a:buNone/>
            </a:pPr>
            <a:endParaRPr/>
          </a:p>
          <a:p>
            <a:pPr marL="0" lvl="0" indent="0" algn="l" rtl="0">
              <a:spcBef>
                <a:spcPts val="0"/>
              </a:spcBef>
              <a:spcAft>
                <a:spcPts val="0"/>
              </a:spcAft>
              <a:buNone/>
            </a:pPr>
            <a:r>
              <a:rPr lang="en"/>
              <a:t>Maybe they can't do them because they had an accident, or maybe they have trouble doing things that were once easy to do because they had a bad fall or an illness. </a:t>
            </a:r>
            <a:endParaRPr/>
          </a:p>
          <a:p>
            <a:pPr marL="0" lvl="0" indent="0" algn="l" rtl="0">
              <a:spcBef>
                <a:spcPts val="0"/>
              </a:spcBef>
              <a:spcAft>
                <a:spcPts val="0"/>
              </a:spcAft>
              <a:buNone/>
            </a:pPr>
            <a:endParaRPr/>
          </a:p>
          <a:p>
            <a:pPr marL="0" lvl="0" indent="0" algn="l" rtl="0">
              <a:spcBef>
                <a:spcPts val="0"/>
              </a:spcBef>
              <a:spcAft>
                <a:spcPts val="0"/>
              </a:spcAft>
              <a:buNone/>
            </a:pPr>
            <a:r>
              <a:rPr lang="en"/>
              <a:t>Or maybe you know someone who might need extra help with things.</a:t>
            </a:r>
            <a:endParaRPr/>
          </a:p>
        </p:txBody>
      </p:sp>
      <p:sp>
        <p:nvSpPr>
          <p:cNvPr id="169" name="Google Shape;169;g2d0c05b2e92_2_12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70" name="Google Shape;170;g2d0c05b2e92_2_12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d0c05b2e92_2_13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1" name="Google Shape;181;g2d0c05b2e92_2_13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182" name="Google Shape;182;g2d0c05b2e92_2_13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 name="Google Shape;183;g2d0c05b2e92_2_13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Occupational therapy - what I do - helps people do the things they need and want to do. </a:t>
            </a:r>
            <a:endParaRPr/>
          </a:p>
        </p:txBody>
      </p:sp>
      <p:sp>
        <p:nvSpPr>
          <p:cNvPr id="184" name="Google Shape;184;g2d0c05b2e92_2_13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5" name="Google Shape;185;g2d0c05b2e92_2_13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d0c05b2e92_2_14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0" name="Google Shape;190;g2d0c05b2e92_2_14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191" name="Google Shape;191;g2d0c05b2e92_2_14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g2d0c05b2e92_2_14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We can help someone get back to surfing after they have had an injury. </a:t>
            </a:r>
            <a:endParaRPr/>
          </a:p>
        </p:txBody>
      </p:sp>
      <p:sp>
        <p:nvSpPr>
          <p:cNvPr id="193" name="Google Shape;193;g2d0c05b2e92_2_14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4" name="Google Shape;194;g2d0c05b2e92_2_14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2d0c05b2e92_2_15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01" name="Google Shape;201;g2d0c05b2e92_2_15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202" name="Google Shape;202;g2d0c05b2e92_2_15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g2d0c05b2e92_2_15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We can help people with handwriting - to learn how to grasp a pencil properly, to form and space out letters</a:t>
            </a:r>
            <a:endParaRPr/>
          </a:p>
        </p:txBody>
      </p:sp>
      <p:sp>
        <p:nvSpPr>
          <p:cNvPr id="204" name="Google Shape;204;g2d0c05b2e92_2_15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05" name="Google Shape;205;g2d0c05b2e92_2_15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2d0c05b2e92_2_16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12" name="Google Shape;212;g2d0c05b2e92_2_16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213" name="Google Shape;213;g2d0c05b2e92_2_16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g2d0c05b2e92_2_16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We can help someone get back to work after struggling with a period of depression. </a:t>
            </a:r>
            <a:endParaRPr/>
          </a:p>
        </p:txBody>
      </p:sp>
      <p:sp>
        <p:nvSpPr>
          <p:cNvPr id="215" name="Google Shape;215;g2d0c05b2e92_2_16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16" name="Google Shape;216;g2d0c05b2e92_2_16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d0c05b2e92_2_17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22" name="Google Shape;222;g2d0c05b2e92_2_17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223" name="Google Shape;223;g2d0c05b2e92_2_17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g2d0c05b2e92_2_17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We can help people using a wheelchair by helping them learn how to get in and out of it safely. </a:t>
            </a:r>
            <a:endParaRPr/>
          </a:p>
          <a:p>
            <a:pPr marL="0" lvl="0" indent="0" algn="l" rtl="0">
              <a:spcBef>
                <a:spcPts val="0"/>
              </a:spcBef>
              <a:spcAft>
                <a:spcPts val="0"/>
              </a:spcAft>
              <a:buNone/>
            </a:pPr>
            <a:endParaRPr/>
          </a:p>
          <a:p>
            <a:pPr marL="0" lvl="0" indent="0" algn="l" rtl="0">
              <a:spcBef>
                <a:spcPts val="0"/>
              </a:spcBef>
              <a:spcAft>
                <a:spcPts val="0"/>
              </a:spcAft>
              <a:buNone/>
            </a:pPr>
            <a:r>
              <a:rPr lang="en"/>
              <a:t>How to make their home more accessible for their wheelchair.</a:t>
            </a:r>
            <a:endParaRPr/>
          </a:p>
          <a:p>
            <a:pPr marL="0" lvl="0" indent="0" algn="l" rtl="0">
              <a:spcBef>
                <a:spcPts val="0"/>
              </a:spcBef>
              <a:spcAft>
                <a:spcPts val="0"/>
              </a:spcAft>
              <a:buNone/>
            </a:pPr>
            <a:endParaRPr/>
          </a:p>
          <a:p>
            <a:pPr marL="0" lvl="0" indent="0" algn="l" rtl="0">
              <a:spcBef>
                <a:spcPts val="0"/>
              </a:spcBef>
              <a:spcAft>
                <a:spcPts val="0"/>
              </a:spcAft>
              <a:buNone/>
            </a:pPr>
            <a:r>
              <a:rPr lang="en"/>
              <a:t>How to dress, bathe, and get ready for their day. </a:t>
            </a:r>
            <a:endParaRPr/>
          </a:p>
          <a:p>
            <a:pPr marL="0" lvl="0" indent="0" algn="l" rtl="0">
              <a:spcBef>
                <a:spcPts val="0"/>
              </a:spcBef>
              <a:spcAft>
                <a:spcPts val="0"/>
              </a:spcAft>
              <a:buNone/>
            </a:pPr>
            <a:endParaRPr/>
          </a:p>
          <a:p>
            <a:pPr marL="0" lvl="0" indent="0" algn="l" rtl="0">
              <a:spcBef>
                <a:spcPts val="0"/>
              </a:spcBef>
              <a:spcAft>
                <a:spcPts val="0"/>
              </a:spcAft>
              <a:buNone/>
            </a:pPr>
            <a:r>
              <a:rPr lang="en"/>
              <a:t>We can help with power wheelchairs, using special controls for people who can't use their hands to steer, and voice tools for people who can't speak. </a:t>
            </a:r>
            <a:endParaRPr/>
          </a:p>
          <a:p>
            <a:pPr marL="0" lvl="0" indent="0" algn="l" rtl="0">
              <a:spcBef>
                <a:spcPts val="0"/>
              </a:spcBef>
              <a:spcAft>
                <a:spcPts val="0"/>
              </a:spcAft>
              <a:buNone/>
            </a:pPr>
            <a:endParaRPr/>
          </a:p>
          <a:p>
            <a:pPr marL="0" lvl="0" indent="0" algn="l" rtl="0">
              <a:spcBef>
                <a:spcPts val="0"/>
              </a:spcBef>
              <a:spcAft>
                <a:spcPts val="0"/>
              </a:spcAft>
              <a:buNone/>
            </a:pPr>
            <a:r>
              <a:rPr lang="en"/>
              <a:t>We help them live a full and independent life! </a:t>
            </a:r>
            <a:endParaRPr/>
          </a:p>
        </p:txBody>
      </p:sp>
      <p:sp>
        <p:nvSpPr>
          <p:cNvPr id="225" name="Google Shape;225;g2d0c05b2e92_2_17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26" name="Google Shape;226;g2d0c05b2e92_2_17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2d0c05b2e92_2_18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32" name="Google Shape;232;g2d0c05b2e92_2_18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233" name="Google Shape;233;g2d0c05b2e92_2_18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4" name="Google Shape;234;g2d0c05b2e92_2_18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We can help kids and adults play or engage in leisure activities.</a:t>
            </a:r>
            <a:endParaRPr/>
          </a:p>
          <a:p>
            <a:pPr marL="0" lvl="0" indent="0" algn="l" rtl="0">
              <a:spcBef>
                <a:spcPts val="0"/>
              </a:spcBef>
              <a:spcAft>
                <a:spcPts val="0"/>
              </a:spcAft>
              <a:buNone/>
            </a:pPr>
            <a:endParaRPr/>
          </a:p>
          <a:p>
            <a:pPr marL="0" lvl="0" indent="0" algn="l" rtl="0">
              <a:spcBef>
                <a:spcPts val="0"/>
              </a:spcBef>
              <a:spcAft>
                <a:spcPts val="0"/>
              </a:spcAft>
              <a:buNone/>
            </a:pPr>
            <a:r>
              <a:rPr lang="en"/>
              <a:t>Play isn't just about fun and games; it's a powerful tool to help achieve specific therapeutic goals.</a:t>
            </a:r>
            <a:endParaRPr/>
          </a:p>
          <a:p>
            <a:pPr marL="0" lvl="0" indent="0" algn="l" rtl="0">
              <a:spcBef>
                <a:spcPts val="0"/>
              </a:spcBef>
              <a:spcAft>
                <a:spcPts val="0"/>
              </a:spcAft>
              <a:buNone/>
            </a:pPr>
            <a:endParaRPr/>
          </a:p>
          <a:p>
            <a:pPr marL="0" lvl="0" indent="0" algn="l" rtl="0">
              <a:spcBef>
                <a:spcPts val="0"/>
              </a:spcBef>
              <a:spcAft>
                <a:spcPts val="0"/>
              </a:spcAft>
              <a:buNone/>
            </a:pPr>
            <a:r>
              <a:rPr lang="en"/>
              <a:t>A child with fine motor challenges might play with Play-Doh to improve hand strength and dexterity.</a:t>
            </a:r>
            <a:endParaRPr/>
          </a:p>
          <a:p>
            <a:pPr marL="0" lvl="0" indent="0" algn="l" rtl="0">
              <a:spcBef>
                <a:spcPts val="0"/>
              </a:spcBef>
              <a:spcAft>
                <a:spcPts val="0"/>
              </a:spcAft>
              <a:buNone/>
            </a:pPr>
            <a:endParaRPr/>
          </a:p>
          <a:p>
            <a:pPr marL="0" lvl="0" indent="0" algn="l" rtl="0">
              <a:spcBef>
                <a:spcPts val="0"/>
              </a:spcBef>
              <a:spcAft>
                <a:spcPts val="0"/>
              </a:spcAft>
              <a:buNone/>
            </a:pPr>
            <a:r>
              <a:rPr lang="en"/>
              <a:t>An adult might enjoy gardening and can plant small seeds and trim/prune plants to work on fine motor skills and grip strength</a:t>
            </a:r>
            <a:endParaRPr/>
          </a:p>
          <a:p>
            <a:pPr marL="0" lvl="0" indent="0" algn="l" rtl="0">
              <a:spcBef>
                <a:spcPts val="0"/>
              </a:spcBef>
              <a:spcAft>
                <a:spcPts val="0"/>
              </a:spcAft>
              <a:buNone/>
            </a:pPr>
            <a:endParaRPr/>
          </a:p>
          <a:p>
            <a:pPr marL="0" lvl="0" indent="0" algn="l" rtl="0">
              <a:spcBef>
                <a:spcPts val="0"/>
              </a:spcBef>
              <a:spcAft>
                <a:spcPts val="0"/>
              </a:spcAft>
              <a:buNone/>
            </a:pPr>
            <a:r>
              <a:rPr lang="en"/>
              <a:t>An autistic person might engage in social skills games to learn turn-taking and communication skills.</a:t>
            </a:r>
            <a:endParaRPr/>
          </a:p>
        </p:txBody>
      </p:sp>
      <p:sp>
        <p:nvSpPr>
          <p:cNvPr id="235" name="Google Shape;235;g2d0c05b2e92_2_18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36" name="Google Shape;236;g2d0c05b2e92_2_18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Occupational therapy is Holistic. </a:t>
            </a:r>
          </a:p>
          <a:p>
            <a:endParaRPr lang="en-US"/>
          </a:p>
          <a:p>
            <a:r>
              <a:rPr lang="en-US"/>
              <a:t>Does anyone know what I mean by that?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consider the whole person when creating a therapy plan. </a:t>
            </a:r>
          </a:p>
          <a:p>
            <a:endParaRPr lang="en-US"/>
          </a:p>
          <a:p>
            <a:r>
              <a:rPr lang="en-US"/>
              <a:t>Their occupations, physical, emotional, social, sensory, and cognitive needs. </a:t>
            </a:r>
          </a:p>
          <a:p>
            <a:endParaRPr lang="en-US"/>
          </a:p>
          <a:p>
            <a:r>
              <a:rPr lang="en-US"/>
              <a:t>We assess their environments - homes, work, community - </a:t>
            </a:r>
          </a:p>
          <a:p>
            <a:endParaRPr lang="en-US"/>
          </a:p>
          <a:p>
            <a:r>
              <a:rPr lang="en-US"/>
              <a:t>This allows us to provide a client-centered therapy plan that will improve the individual's quality of life and overall well-being.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2d0c05b2e92_2_22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42" name="Google Shape;242;g2d0c05b2e92_2_22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243" name="Google Shape;243;g2d0c05b2e92_2_22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g2d0c05b2e92_2_22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Imagine a person who has a stroke. Physically, they might have weakness on one side of their body, making activities like bathing or dressing challenging.  Cognitively, they might struggle with memory and attention, leading to difficulty planning and completing tasks.  Their sensory needs may be to retrain the brain to interpret sensory signals correctly. Socially, they might feel isolated due to difficulty leaving the house, which could trigger feelings of anxiety or depression. Emotionally the OTP creates a safe space for the person to express their emotions and develop coping mechanisms for anxiety or depression. </a:t>
            </a:r>
            <a:endParaRPr/>
          </a:p>
          <a:p>
            <a:pPr marL="0" lvl="0" indent="0" algn="l" rtl="0">
              <a:spcBef>
                <a:spcPts val="0"/>
              </a:spcBef>
              <a:spcAft>
                <a:spcPts val="0"/>
              </a:spcAft>
              <a:buNone/>
            </a:pPr>
            <a:endParaRPr/>
          </a:p>
          <a:p>
            <a:pPr marL="0" lvl="0" indent="0" algn="l" rtl="0">
              <a:spcBef>
                <a:spcPts val="0"/>
              </a:spcBef>
              <a:spcAft>
                <a:spcPts val="0"/>
              </a:spcAft>
              <a:buNone/>
            </a:pPr>
            <a:r>
              <a:rPr lang="en"/>
              <a:t>The OTP might recommend modification to the home or adaptive equipment to improve independence </a:t>
            </a:r>
            <a:endParaRPr/>
          </a:p>
        </p:txBody>
      </p:sp>
      <p:sp>
        <p:nvSpPr>
          <p:cNvPr id="245" name="Google Shape;245;g2d0c05b2e92_2_22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46" name="Google Shape;246;g2d0c05b2e92_2_22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work with individuals across the lifespan - meaning we can work with babies to individuals at the end of life. </a:t>
            </a:r>
          </a:p>
          <a:p>
            <a:endParaRPr lang="en-US"/>
          </a:p>
          <a:p>
            <a:r>
              <a:rPr lang="en-US"/>
              <a:t>And you don't need additional schooling or specializations to do it!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2d0c05b2e92_0_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82" name="Google Shape;282;g2d0c05b2e92_0_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1.7.2013</a:t>
            </a:r>
            <a:endParaRPr/>
          </a:p>
        </p:txBody>
      </p:sp>
      <p:sp>
        <p:nvSpPr>
          <p:cNvPr id="283" name="Google Shape;283;g2d0c05b2e92_0_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4" name="Google Shape;284;g2d0c05b2e92_0_0: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It's often said that a doctor will save your life, but an occupational therapy practitioner will help you live it! </a:t>
            </a:r>
            <a:endParaRPr/>
          </a:p>
          <a:p>
            <a:pPr marL="0" lvl="0" indent="0" algn="l" rtl="0">
              <a:spcBef>
                <a:spcPts val="0"/>
              </a:spcBef>
              <a:spcAft>
                <a:spcPts val="0"/>
              </a:spcAft>
              <a:buNone/>
            </a:pPr>
            <a:endParaRPr/>
          </a:p>
          <a:p>
            <a:pPr marL="0" lvl="0" indent="0" algn="l" rtl="0">
              <a:spcBef>
                <a:spcPts val="0"/>
              </a:spcBef>
              <a:spcAft>
                <a:spcPts val="0"/>
              </a:spcAft>
              <a:buNone/>
            </a:pPr>
            <a:r>
              <a:rPr lang="en"/>
              <a:t>It isn't much of a life if you can't do the things you need and want to do! Right?</a:t>
            </a:r>
            <a:endParaRPr/>
          </a:p>
        </p:txBody>
      </p:sp>
      <p:sp>
        <p:nvSpPr>
          <p:cNvPr id="285" name="Google Shape;285;g2d0c05b2e92_0_0:notes"/>
          <p:cNvSpPr txBox="1">
            <a:spLocks noGrp="1"/>
          </p:cNvSpPr>
          <p:nvPr>
            <p:ph type="ftr" idx="11"/>
          </p:nvPr>
        </p:nvSpPr>
        <p:spPr>
          <a:xfrm>
            <a:off x="0" y="6502400"/>
            <a:ext cx="3962400" cy="3414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86" name="Google Shape;286;g2d0c05b2e92_0_0:notes"/>
          <p:cNvSpPr txBox="1">
            <a:spLocks noGrp="1"/>
          </p:cNvSpPr>
          <p:nvPr>
            <p:ph type="sldNum" idx="12"/>
          </p:nvPr>
        </p:nvSpPr>
        <p:spPr>
          <a:xfrm>
            <a:off x="5180013" y="6502400"/>
            <a:ext cx="3962400" cy="3414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We help people participate in meaningful activities that allows them to live their best life!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2d0c05b2e92_0_1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91" name="Google Shape;291;g2d0c05b2e92_0_1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1.7.2013</a:t>
            </a:r>
            <a:endParaRPr/>
          </a:p>
        </p:txBody>
      </p:sp>
      <p:sp>
        <p:nvSpPr>
          <p:cNvPr id="292" name="Google Shape;292;g2d0c05b2e92_0_1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g2d0c05b2e92_0_17: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Occupational therapy can be found in many different places or settings. </a:t>
            </a:r>
            <a:endParaRPr/>
          </a:p>
        </p:txBody>
      </p:sp>
      <p:sp>
        <p:nvSpPr>
          <p:cNvPr id="294" name="Google Shape;294;g2d0c05b2e92_0_17:notes"/>
          <p:cNvSpPr txBox="1">
            <a:spLocks noGrp="1"/>
          </p:cNvSpPr>
          <p:nvPr>
            <p:ph type="ftr" idx="11"/>
          </p:nvPr>
        </p:nvSpPr>
        <p:spPr>
          <a:xfrm>
            <a:off x="0" y="6502400"/>
            <a:ext cx="3962400" cy="3414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95" name="Google Shape;295;g2d0c05b2e92_0_17:notes"/>
          <p:cNvSpPr txBox="1">
            <a:spLocks noGrp="1"/>
          </p:cNvSpPr>
          <p:nvPr>
            <p:ph type="sldNum" idx="12"/>
          </p:nvPr>
        </p:nvSpPr>
        <p:spPr>
          <a:xfrm>
            <a:off x="5180013" y="6502400"/>
            <a:ext cx="3962400" cy="3414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2d0c05b2e92_0_2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00" name="Google Shape;300;g2d0c05b2e92_0_2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1.7.2013</a:t>
            </a:r>
            <a:endParaRPr/>
          </a:p>
        </p:txBody>
      </p:sp>
      <p:sp>
        <p:nvSpPr>
          <p:cNvPr id="301" name="Google Shape;301;g2d0c05b2e92_0_2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 name="Google Shape;302;g2d0c05b2e92_0_25: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We can work in hospitals. Helping people who have been sick or hurt get back to doing what they want and need to do.  </a:t>
            </a:r>
            <a:endParaRPr/>
          </a:p>
        </p:txBody>
      </p:sp>
      <p:sp>
        <p:nvSpPr>
          <p:cNvPr id="303" name="Google Shape;303;g2d0c05b2e92_0_25:notes"/>
          <p:cNvSpPr txBox="1">
            <a:spLocks noGrp="1"/>
          </p:cNvSpPr>
          <p:nvPr>
            <p:ph type="ftr" idx="11"/>
          </p:nvPr>
        </p:nvSpPr>
        <p:spPr>
          <a:xfrm>
            <a:off x="0" y="6502400"/>
            <a:ext cx="3962400" cy="3414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04" name="Google Shape;304;g2d0c05b2e92_0_25:notes"/>
          <p:cNvSpPr txBox="1">
            <a:spLocks noGrp="1"/>
          </p:cNvSpPr>
          <p:nvPr>
            <p:ph type="sldNum" idx="12"/>
          </p:nvPr>
        </p:nvSpPr>
        <p:spPr>
          <a:xfrm>
            <a:off x="5180013" y="6502400"/>
            <a:ext cx="3962400" cy="3414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work on horse farms. </a:t>
            </a:r>
          </a:p>
          <a:p>
            <a:endParaRPr lang="en-US"/>
          </a:p>
          <a:p>
            <a:r>
              <a:rPr lang="en-US"/>
              <a:t>The horse's movements help with things like balance, strength, and coordination. </a:t>
            </a:r>
          </a:p>
          <a:p>
            <a:endParaRPr lang="en-US"/>
          </a:p>
          <a:p>
            <a:r>
              <a:rPr lang="en-US"/>
              <a:t>This area of practice is called hippotherapy.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2d0c05b2e92_0_4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10" name="Google Shape;310;g2d0c05b2e92_0_4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1.7.2013</a:t>
            </a:r>
            <a:endParaRPr/>
          </a:p>
        </p:txBody>
      </p:sp>
      <p:sp>
        <p:nvSpPr>
          <p:cNvPr id="311" name="Google Shape;311;g2d0c05b2e92_0_4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g2d0c05b2e92_0_43: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We can work at schools too. - making sure everyone is the best they can be! </a:t>
            </a:r>
            <a:endParaRPr/>
          </a:p>
          <a:p>
            <a:pPr marL="0" lvl="0" indent="0" algn="l" rtl="0">
              <a:spcBef>
                <a:spcPts val="0"/>
              </a:spcBef>
              <a:spcAft>
                <a:spcPts val="0"/>
              </a:spcAft>
              <a:buNone/>
            </a:pPr>
            <a:endParaRPr/>
          </a:p>
          <a:p>
            <a:pPr marL="0" lvl="0" indent="0" algn="l" rtl="0">
              <a:spcBef>
                <a:spcPts val="0"/>
              </a:spcBef>
              <a:spcAft>
                <a:spcPts val="0"/>
              </a:spcAft>
              <a:buNone/>
            </a:pPr>
            <a:r>
              <a:rPr lang="en"/>
              <a:t>You might have seen an OT or OTA at your school, or maybe even when you were younger</a:t>
            </a:r>
            <a:endParaRPr/>
          </a:p>
        </p:txBody>
      </p:sp>
      <p:sp>
        <p:nvSpPr>
          <p:cNvPr id="313" name="Google Shape;313;g2d0c05b2e92_0_43:notes"/>
          <p:cNvSpPr txBox="1">
            <a:spLocks noGrp="1"/>
          </p:cNvSpPr>
          <p:nvPr>
            <p:ph type="ftr" idx="11"/>
          </p:nvPr>
        </p:nvSpPr>
        <p:spPr>
          <a:xfrm>
            <a:off x="0" y="6502400"/>
            <a:ext cx="3962400" cy="3414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14" name="Google Shape;314;g2d0c05b2e92_0_43:notes"/>
          <p:cNvSpPr txBox="1">
            <a:spLocks noGrp="1"/>
          </p:cNvSpPr>
          <p:nvPr>
            <p:ph type="sldNum" idx="12"/>
          </p:nvPr>
        </p:nvSpPr>
        <p:spPr>
          <a:xfrm>
            <a:off x="5180013" y="6502400"/>
            <a:ext cx="3962400" cy="3414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2d0c05b2e92_0_5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20" name="Google Shape;320;g2d0c05b2e92_0_5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1.7.2013</a:t>
            </a:r>
            <a:endParaRPr/>
          </a:p>
        </p:txBody>
      </p:sp>
      <p:sp>
        <p:nvSpPr>
          <p:cNvPr id="321" name="Google Shape;321;g2d0c05b2e92_0_5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g2d0c05b2e92_0_52: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We can work in nursing homes. We can help older adults, or maybe even your grandparents do fun activities and stay strong so they can keep doing the things they love, like playing games and taking care of themselves.</a:t>
            </a:r>
            <a:endParaRPr/>
          </a:p>
        </p:txBody>
      </p:sp>
      <p:sp>
        <p:nvSpPr>
          <p:cNvPr id="323" name="Google Shape;323;g2d0c05b2e92_0_52:notes"/>
          <p:cNvSpPr txBox="1">
            <a:spLocks noGrp="1"/>
          </p:cNvSpPr>
          <p:nvPr>
            <p:ph type="ftr" idx="11"/>
          </p:nvPr>
        </p:nvSpPr>
        <p:spPr>
          <a:xfrm>
            <a:off x="0" y="6502400"/>
            <a:ext cx="3962400" cy="3414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24" name="Google Shape;324;g2d0c05b2e92_0_52:notes"/>
          <p:cNvSpPr txBox="1">
            <a:spLocks noGrp="1"/>
          </p:cNvSpPr>
          <p:nvPr>
            <p:ph type="sldNum" idx="12"/>
          </p:nvPr>
        </p:nvSpPr>
        <p:spPr>
          <a:xfrm>
            <a:off x="5180013" y="6502400"/>
            <a:ext cx="3962400" cy="3414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2d0c05b2e92_0_6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30" name="Google Shape;330;g2d0c05b2e92_0_6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1.7.2013</a:t>
            </a:r>
            <a:endParaRPr/>
          </a:p>
        </p:txBody>
      </p:sp>
      <p:sp>
        <p:nvSpPr>
          <p:cNvPr id="331" name="Google Shape;331;g2d0c05b2e92_0_6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g2d0c05b2e92_0_61: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You can become an occupational therapy practitioner while being in the military. You can also work with military personnel and veterans. </a:t>
            </a:r>
            <a:endParaRPr/>
          </a:p>
        </p:txBody>
      </p:sp>
      <p:sp>
        <p:nvSpPr>
          <p:cNvPr id="333" name="Google Shape;333;g2d0c05b2e92_0_61:notes"/>
          <p:cNvSpPr txBox="1">
            <a:spLocks noGrp="1"/>
          </p:cNvSpPr>
          <p:nvPr>
            <p:ph type="ftr" idx="11"/>
          </p:nvPr>
        </p:nvSpPr>
        <p:spPr>
          <a:xfrm>
            <a:off x="0" y="6502400"/>
            <a:ext cx="3962400" cy="3414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34" name="Google Shape;334;g2d0c05b2e92_0_61:notes"/>
          <p:cNvSpPr txBox="1">
            <a:spLocks noGrp="1"/>
          </p:cNvSpPr>
          <p:nvPr>
            <p:ph type="sldNum" idx="12"/>
          </p:nvPr>
        </p:nvSpPr>
        <p:spPr>
          <a:xfrm>
            <a:off x="5180013" y="6502400"/>
            <a:ext cx="3962400" cy="3414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2d10ec24bbc_0_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40" name="Google Shape;340;g2d10ec24bbc_0_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1.7.2013</a:t>
            </a:r>
            <a:endParaRPr/>
          </a:p>
        </p:txBody>
      </p:sp>
      <p:sp>
        <p:nvSpPr>
          <p:cNvPr id="341" name="Google Shape;341;g2d10ec24bbc_0_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2" name="Google Shape;342;g2d10ec24bbc_0_7: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We can work in nursing homes. We can help older adults, or maybe even your grandparents do fun activities and stay strong so they can keep doing the things they love, like playing games and taking care of themselves.</a:t>
            </a:r>
            <a:endParaRPr/>
          </a:p>
        </p:txBody>
      </p:sp>
      <p:sp>
        <p:nvSpPr>
          <p:cNvPr id="343" name="Google Shape;343;g2d10ec24bbc_0_7:notes"/>
          <p:cNvSpPr txBox="1">
            <a:spLocks noGrp="1"/>
          </p:cNvSpPr>
          <p:nvPr>
            <p:ph type="ftr" idx="11"/>
          </p:nvPr>
        </p:nvSpPr>
        <p:spPr>
          <a:xfrm>
            <a:off x="0" y="6502400"/>
            <a:ext cx="3962400" cy="3414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44" name="Google Shape;344;g2d10ec24bbc_0_7:notes"/>
          <p:cNvSpPr txBox="1">
            <a:spLocks noGrp="1"/>
          </p:cNvSpPr>
          <p:nvPr>
            <p:ph type="sldNum" idx="12"/>
          </p:nvPr>
        </p:nvSpPr>
        <p:spPr>
          <a:xfrm>
            <a:off x="5180013" y="6502400"/>
            <a:ext cx="3962400" cy="3414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2d0c05b2e92_0_7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50" name="Google Shape;350;g2d0c05b2e92_0_7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1.7.2013</a:t>
            </a:r>
            <a:endParaRPr/>
          </a:p>
        </p:txBody>
      </p:sp>
      <p:sp>
        <p:nvSpPr>
          <p:cNvPr id="351" name="Google Shape;351;g2d0c05b2e92_0_7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g2d0c05b2e92_0_79: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We can provide one-on-one, personalized care in an outpatient setting, which could be a healthcare facility or private clinic.</a:t>
            </a:r>
            <a:endParaRPr/>
          </a:p>
          <a:p>
            <a:pPr marL="0" lvl="0" indent="0" algn="l" rtl="0">
              <a:spcBef>
                <a:spcPts val="0"/>
              </a:spcBef>
              <a:spcAft>
                <a:spcPts val="0"/>
              </a:spcAft>
              <a:buNone/>
            </a:pPr>
            <a:endParaRPr/>
          </a:p>
          <a:p>
            <a:pPr marL="0" lvl="0" indent="0" algn="l" rtl="0">
              <a:spcBef>
                <a:spcPts val="0"/>
              </a:spcBef>
              <a:spcAft>
                <a:spcPts val="0"/>
              </a:spcAft>
              <a:buNone/>
            </a:pPr>
            <a:r>
              <a:rPr lang="en"/>
              <a:t> Helping clients to address their specific needs and goals, which might include improving physical mobility, enhancing cognitive function, or adapting to changes in daily life due to injury or illness.</a:t>
            </a:r>
            <a:endParaRPr/>
          </a:p>
        </p:txBody>
      </p:sp>
      <p:sp>
        <p:nvSpPr>
          <p:cNvPr id="353" name="Google Shape;353;g2d0c05b2e92_0_79:notes"/>
          <p:cNvSpPr txBox="1">
            <a:spLocks noGrp="1"/>
          </p:cNvSpPr>
          <p:nvPr>
            <p:ph type="ftr" idx="11"/>
          </p:nvPr>
        </p:nvSpPr>
        <p:spPr>
          <a:xfrm>
            <a:off x="0" y="6502400"/>
            <a:ext cx="3962400" cy="3414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54" name="Google Shape;354;g2d0c05b2e92_0_79:notes"/>
          <p:cNvSpPr txBox="1">
            <a:spLocks noGrp="1"/>
          </p:cNvSpPr>
          <p:nvPr>
            <p:ph type="sldNum" idx="12"/>
          </p:nvPr>
        </p:nvSpPr>
        <p:spPr>
          <a:xfrm>
            <a:off x="5180013" y="6502400"/>
            <a:ext cx="3962400" cy="3414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2d0c05b2e92_7_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60" name="Google Shape;360;g2d0c05b2e92_7_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1.7.2013</a:t>
            </a:r>
            <a:endParaRPr/>
          </a:p>
        </p:txBody>
      </p:sp>
      <p:sp>
        <p:nvSpPr>
          <p:cNvPr id="361" name="Google Shape;361;g2d0c05b2e92_7_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g2d0c05b2e92_7_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We can also work with people in community-based settings or their natural environment. This might be a community garden, vocational programs, adult or child day care, or parks.</a:t>
            </a:r>
            <a:endParaRPr/>
          </a:p>
        </p:txBody>
      </p:sp>
      <p:sp>
        <p:nvSpPr>
          <p:cNvPr id="363" name="Google Shape;363;g2d0c05b2e92_7_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64" name="Google Shape;364;g2d0c05b2e92_7_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2d0c05b2e92_7_1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70" name="Google Shape;370;g2d0c05b2e92_7_1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1.7.2013</a:t>
            </a:r>
            <a:endParaRPr/>
          </a:p>
        </p:txBody>
      </p:sp>
      <p:sp>
        <p:nvSpPr>
          <p:cNvPr id="371" name="Google Shape;371;g2d0c05b2e92_7_1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2" name="Google Shape;372;g2d0c05b2e92_7_1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OTPs can use telehealth to provide services to people in rural areas or who have difficulty traveling. This can be a great way to reach a wider range of clients and make occupational therapy services more accessible.</a:t>
            </a:r>
            <a:endParaRPr/>
          </a:p>
        </p:txBody>
      </p:sp>
      <p:sp>
        <p:nvSpPr>
          <p:cNvPr id="373" name="Google Shape;373;g2d0c05b2e92_7_1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74" name="Google Shape;374;g2d0c05b2e92_7_1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Occupational therapy professionals can help people who have had a stroke, brain injury, or other medical condition to learn how to drive again. This can be a life-changing service for people who rely on driving for work or independence.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2d0c05b2e92_7_1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80" name="Google Shape;380;g2d0c05b2e92_7_1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1.7.2013</a:t>
            </a:r>
            <a:endParaRPr/>
          </a:p>
        </p:txBody>
      </p:sp>
      <p:sp>
        <p:nvSpPr>
          <p:cNvPr id="381" name="Google Shape;381;g2d0c05b2e92_7_1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2" name="Google Shape;382;g2d0c05b2e92_7_1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OTPs can work for companies that allow them to travel around the United States while working in various settings. Contracts are typically 13 weeks at a time but can vary. Some companies may assist with state license and relocation costs. </a:t>
            </a:r>
            <a:endParaRPr/>
          </a:p>
          <a:p>
            <a:pPr marL="0" lvl="0" indent="0" algn="l" rtl="0">
              <a:spcBef>
                <a:spcPts val="0"/>
              </a:spcBef>
              <a:spcAft>
                <a:spcPts val="0"/>
              </a:spcAft>
              <a:buNone/>
            </a:pPr>
            <a:endParaRPr/>
          </a:p>
          <a:p>
            <a:pPr marL="0" lvl="0" indent="0" algn="l" rtl="0">
              <a:spcBef>
                <a:spcPts val="0"/>
              </a:spcBef>
              <a:spcAft>
                <a:spcPts val="0"/>
              </a:spcAft>
              <a:buNone/>
            </a:pPr>
            <a:r>
              <a:rPr lang="en"/>
              <a:t>It's a great way to see the country while getting paid to do it!</a:t>
            </a:r>
            <a:endParaRPr/>
          </a:p>
        </p:txBody>
      </p:sp>
      <p:sp>
        <p:nvSpPr>
          <p:cNvPr id="383" name="Google Shape;383;g2d0c05b2e92_7_1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84" name="Google Shape;384;g2d0c05b2e92_7_1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Occupational therapy professionals use aquatic therapy to help children and adults improve strength, balance, and coordination in a safe environment. The water supports the body - making it easier and safer to practice everyday movements like walking and reaching, helping clients build their confidence and return to meaningful daily activities.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OTPs can work in sensory gyms  to help children better process and respond to sensory input like touch, movement, sound, and sight. These spaces often include swings, ball pits, crash pads, and climbing equipment to support play, attention, and self-regulation. OTPs use sensory activities and equipment to help kids feel calmer and more focused, promoting successful participation at home, in school, and with friends.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Here's even more settings where you can find OT practitioners </a:t>
            </a:r>
          </a:p>
          <a:p>
            <a:endParaRPr lang="en-US"/>
          </a:p>
          <a:p>
            <a:r>
              <a:rPr lang="en-US"/>
              <a:t>As you can see, OT is an very versatile profession!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2d0c05b2e92_7_5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90" name="Google Shape;390;g2d0c05b2e92_7_5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1.7.2013</a:t>
            </a:r>
            <a:endParaRPr/>
          </a:p>
        </p:txBody>
      </p:sp>
      <p:sp>
        <p:nvSpPr>
          <p:cNvPr id="391" name="Google Shape;391;g2d0c05b2e92_7_5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2" name="Google Shape;392;g2d0c05b2e92_7_5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You can be a clinical practitioner, a researcher, a professor, an advocate an entrepreneur, a CEO, an influencer </a:t>
            </a:r>
            <a:endParaRPr/>
          </a:p>
        </p:txBody>
      </p:sp>
      <p:sp>
        <p:nvSpPr>
          <p:cNvPr id="393" name="Google Shape;393;g2d0c05b2e92_7_5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94" name="Google Shape;394;g2d0c05b2e92_7_5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2d0c05b2e92_7_6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400" name="Google Shape;400;g2d0c05b2e92_7_6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1.7.2013</a:t>
            </a:r>
            <a:endParaRPr/>
          </a:p>
        </p:txBody>
      </p:sp>
      <p:sp>
        <p:nvSpPr>
          <p:cNvPr id="401" name="Google Shape;401;g2d0c05b2e92_7_6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2" name="Google Shape;402;g2d0c05b2e92_7_6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And so much more! Where they are people, there is a need for occupational therapy! </a:t>
            </a:r>
            <a:endParaRPr/>
          </a:p>
        </p:txBody>
      </p:sp>
      <p:sp>
        <p:nvSpPr>
          <p:cNvPr id="403" name="Google Shape;403;g2d0c05b2e92_7_6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404" name="Google Shape;404;g2d0c05b2e92_7_6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2d0c05b2e92_7_7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410" name="Google Shape;410;g2d0c05b2e92_7_7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1.7.2013</a:t>
            </a:r>
            <a:endParaRPr/>
          </a:p>
        </p:txBody>
      </p:sp>
      <p:sp>
        <p:nvSpPr>
          <p:cNvPr id="411" name="Google Shape;411;g2d0c05b2e92_7_7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2" name="Google Shape;412;g2d0c05b2e92_7_7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You might be thinking, what type of person is best suited to be an occupational therapy practitioner. </a:t>
            </a:r>
            <a:endParaRPr/>
          </a:p>
          <a:p>
            <a:pPr marL="0" lvl="0" indent="0" algn="l" rtl="0">
              <a:spcBef>
                <a:spcPts val="0"/>
              </a:spcBef>
              <a:spcAft>
                <a:spcPts val="0"/>
              </a:spcAft>
              <a:buNone/>
            </a:pPr>
            <a:endParaRPr/>
          </a:p>
          <a:p>
            <a:pPr marL="0" lvl="0" indent="0" algn="l" rtl="0">
              <a:spcBef>
                <a:spcPts val="0"/>
              </a:spcBef>
              <a:spcAft>
                <a:spcPts val="0"/>
              </a:spcAft>
              <a:buNone/>
            </a:pPr>
            <a:r>
              <a:rPr lang="en"/>
              <a:t>Here's some qualities that are good to have when working in OT </a:t>
            </a:r>
            <a:endParaRPr/>
          </a:p>
        </p:txBody>
      </p:sp>
      <p:sp>
        <p:nvSpPr>
          <p:cNvPr id="413" name="Google Shape;413;g2d0c05b2e92_7_7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414" name="Google Shape;414;g2d0c05b2e92_7_7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 have to like people to get into occupational therapy. That's the whole point of our job - to help people live their best lives!</a:t>
            </a:r>
          </a:p>
          <a:p>
            <a:endParaRPr lang="en-US"/>
          </a:p>
          <a:p>
            <a:r>
              <a:rPr lang="en-US"/>
              <a:t>We work with clients in one-on-one or small groups</a:t>
            </a:r>
          </a:p>
          <a:p>
            <a:endParaRPr lang="en-US"/>
          </a:p>
          <a:p>
            <a:r>
              <a:rPr lang="en-US"/>
              <a:t>You'll need </a:t>
            </a:r>
          </a:p>
          <a:p>
            <a:r>
              <a:rPr lang="en-US"/>
              <a:t>Empathy and compassion: Understanding and acknowledging the challenges clients face and showing genuine care for their well-being.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ability to analyze situations, identify challenges, and develop creative solutions to help clients achieve their goals.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Excellent communication skills: The ability to clearly explain diagnoses, treatment plans, and recommendations to clients and their families in an understandable way.</a:t>
            </a:r>
          </a:p>
          <a:p>
            <a:r>
              <a:rPr lang="en-US"/>
              <a:t>and </a:t>
            </a:r>
          </a:p>
          <a:p>
            <a:endParaRPr lang="en-US"/>
          </a:p>
          <a:p>
            <a:r>
              <a:rPr lang="en-US"/>
              <a:t>Active listening skills: Giving clients a safe space to express their needs, concerns, and goals.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Patience and positive attitude: Recovery can take time, and a good OTP needs to be patient and supportive throughout the process.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Adaptability and flexibility: Being able to adjust treatment plans and approaches as needed to meet the unique needs of each client - this goes back to what we talked about with holistic care - and what makes OT so unique, since we look at what matters to the client.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Teamwork and collaboration: Working effectively with other healthcare professionals, families, and caregivers to ensure coordinated care.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Lifelong learning: The field of OT is constantly evolving, and a good OTP is committed to ongoing learning and professional development.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Cultural humility: Understanding and respecting diverse cultural backgrounds and beliefs to provide culturally sensitive care.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There are 2 career paths in occupational therapy. You can be an occupational therapist or an occupational therapy assistant.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What's an occupational therapist or an OT for short?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2d10f32ef41_0_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Calibri"/>
              <a:ea typeface="Calibri"/>
              <a:cs typeface="Calibri"/>
              <a:sym typeface="Calibri"/>
            </a:endParaRPr>
          </a:p>
        </p:txBody>
      </p:sp>
      <p:sp>
        <p:nvSpPr>
          <p:cNvPr id="521" name="Google Shape;521;g2d10f32ef41_0_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522" name="Google Shape;522;g2d10f32ef41_0_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g2d10f32ef41_0_0: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a:t>An OT assesses and designs interventions to enhance independence and overall well-being. </a:t>
            </a:r>
            <a:endParaRPr/>
          </a:p>
        </p:txBody>
      </p:sp>
      <p:sp>
        <p:nvSpPr>
          <p:cNvPr id="524" name="Google Shape;524;g2d10f32ef41_0_0:notes"/>
          <p:cNvSpPr txBox="1">
            <a:spLocks noGrp="1"/>
          </p:cNvSpPr>
          <p:nvPr>
            <p:ph type="ftr" idx="11"/>
          </p:nvPr>
        </p:nvSpPr>
        <p:spPr>
          <a:xfrm>
            <a:off x="0" y="6502400"/>
            <a:ext cx="3962400" cy="341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Calibri"/>
              <a:ea typeface="Calibri"/>
              <a:cs typeface="Calibri"/>
              <a:sym typeface="Calibri"/>
            </a:endParaRPr>
          </a:p>
        </p:txBody>
      </p:sp>
      <p:sp>
        <p:nvSpPr>
          <p:cNvPr id="525" name="Google Shape;525;g2d10f32ef41_0_0:notes"/>
          <p:cNvSpPr txBox="1">
            <a:spLocks noGrp="1"/>
          </p:cNvSpPr>
          <p:nvPr>
            <p:ph type="sldNum" idx="12"/>
          </p:nvPr>
        </p:nvSpPr>
        <p:spPr>
          <a:xfrm>
            <a:off x="5180013" y="6502400"/>
            <a:ext cx="3962400" cy="3414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2d0c05b2e92_7_18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32" name="Google Shape;532;g2d0c05b2e92_7_18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533" name="Google Shape;533;g2d0c05b2e92_7_18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4" name="Google Shape;534;g2d0c05b2e92_7_18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So what's an OTA then? </a:t>
            </a:r>
            <a:endParaRPr/>
          </a:p>
        </p:txBody>
      </p:sp>
      <p:sp>
        <p:nvSpPr>
          <p:cNvPr id="535" name="Google Shape;535;g2d0c05b2e92_7_18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36" name="Google Shape;536;g2d0c05b2e92_7_18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g2d0c05b2e92_7_19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41" name="Google Shape;541;g2d0c05b2e92_7_19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542" name="Google Shape;542;g2d0c05b2e92_7_19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3" name="Google Shape;543;g2d0c05b2e92_7_19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An OTA works under the supervision of the OT to implement those interventions. </a:t>
            </a:r>
            <a:endParaRPr/>
          </a:p>
        </p:txBody>
      </p:sp>
      <p:sp>
        <p:nvSpPr>
          <p:cNvPr id="544" name="Google Shape;544;g2d0c05b2e92_7_19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45" name="Google Shape;545;g2d0c05b2e92_7_19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2d0c05b2e92_7_19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52" name="Google Shape;552;g2d0c05b2e92_7_19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553" name="Google Shape;553;g2d0c05b2e92_7_19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4" name="Google Shape;554;g2d0c05b2e92_7_19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You don't have to be a science major to be an OT or an OTA. </a:t>
            </a:r>
            <a:endParaRPr/>
          </a:p>
        </p:txBody>
      </p:sp>
      <p:sp>
        <p:nvSpPr>
          <p:cNvPr id="555" name="Google Shape;555;g2d0c05b2e92_7_19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56" name="Google Shape;556;g2d0c05b2e92_7_19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g2d0c05b2e92_7_20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61" name="Google Shape;561;g2d0c05b2e92_7_20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562" name="Google Shape;562;g2d0c05b2e92_7_20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3" name="Google Shape;563;g2d0c05b2e92_7_20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You'll need to start with an undergrad degree. Then you can explore OT grad degrees. You can get either a Master's or Doctorate. </a:t>
            </a:r>
            <a:endParaRPr/>
          </a:p>
          <a:p>
            <a:pPr marL="0" lvl="0" indent="0" algn="l" rtl="0">
              <a:spcBef>
                <a:spcPts val="0"/>
              </a:spcBef>
              <a:spcAft>
                <a:spcPts val="0"/>
              </a:spcAft>
              <a:buNone/>
            </a:pPr>
            <a:endParaRPr/>
          </a:p>
          <a:p>
            <a:pPr marL="0" lvl="0" indent="0" algn="l" rtl="0">
              <a:spcBef>
                <a:spcPts val="0"/>
              </a:spcBef>
              <a:spcAft>
                <a:spcPts val="0"/>
              </a:spcAft>
              <a:buNone/>
            </a:pPr>
            <a:r>
              <a:rPr lang="en"/>
              <a:t>Once you graduate you will need to take and pass the national board exam which allows you to obtain a state license to practice. </a:t>
            </a:r>
            <a:endParaRPr/>
          </a:p>
        </p:txBody>
      </p:sp>
      <p:sp>
        <p:nvSpPr>
          <p:cNvPr id="564" name="Google Shape;564;g2d0c05b2e92_7_20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65" name="Google Shape;565;g2d0c05b2e92_7_20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2d0c05b2e92_7_23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91" name="Google Shape;591;g2d0c05b2e92_7_23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592" name="Google Shape;592;g2d0c05b2e92_7_23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3" name="Google Shape;593;g2d0c05b2e92_7_23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You don't need an undergrad in OT - it can be in any field you want. You just need to have the prerequisites required to get into OT or OTA school. </a:t>
            </a:r>
            <a:endParaRPr/>
          </a:p>
          <a:p>
            <a:pPr marL="0" lvl="0" indent="0" algn="l" rtl="0">
              <a:spcBef>
                <a:spcPts val="0"/>
              </a:spcBef>
              <a:spcAft>
                <a:spcPts val="0"/>
              </a:spcAft>
              <a:buNone/>
            </a:pPr>
            <a:endParaRPr/>
          </a:p>
          <a:p>
            <a:pPr marL="0" lvl="0" indent="0" algn="l" rtl="0">
              <a:spcBef>
                <a:spcPts val="0"/>
              </a:spcBef>
              <a:spcAft>
                <a:spcPts val="0"/>
              </a:spcAft>
              <a:buNone/>
            </a:pPr>
            <a:r>
              <a:rPr lang="en"/>
              <a:t>Some people do their undergrad in health sciences, or Kinesiology, some in art, theater, music</a:t>
            </a:r>
            <a:endParaRPr/>
          </a:p>
        </p:txBody>
      </p:sp>
      <p:sp>
        <p:nvSpPr>
          <p:cNvPr id="594" name="Google Shape;594;g2d0c05b2e92_7_23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95" name="Google Shape;595;g2d0c05b2e92_7_23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g2d0c05b2e92_7_25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06" name="Google Shape;606;g2d0c05b2e92_7_25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607" name="Google Shape;607;g2d0c05b2e92_7_25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8" name="Google Shape;608;g2d0c05b2e92_7_25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You can earn an associate's or bachelor's to become an OTA. </a:t>
            </a:r>
            <a:endParaRPr/>
          </a:p>
          <a:p>
            <a:pPr marL="0" lvl="0" indent="0" algn="l" rtl="0">
              <a:spcBef>
                <a:spcPts val="0"/>
              </a:spcBef>
              <a:spcAft>
                <a:spcPts val="0"/>
              </a:spcAft>
              <a:buNone/>
            </a:pPr>
            <a:endParaRPr/>
          </a:p>
          <a:p>
            <a:pPr marL="0" lvl="0" indent="0" algn="l" rtl="0">
              <a:spcBef>
                <a:spcPts val="0"/>
              </a:spcBef>
              <a:spcAft>
                <a:spcPts val="0"/>
              </a:spcAft>
              <a:buNone/>
            </a:pPr>
            <a:r>
              <a:rPr lang="en"/>
              <a:t>Once you graduate, you'll need to take and pass the national board exam for pathway as well. </a:t>
            </a:r>
            <a:endParaRPr/>
          </a:p>
        </p:txBody>
      </p:sp>
      <p:sp>
        <p:nvSpPr>
          <p:cNvPr id="609" name="Google Shape;609;g2d0c05b2e92_7_25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10" name="Google Shape;610;g2d0c05b2e92_7_25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g2d0c05b2e92_7_27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32" name="Google Shape;632;g2d0c05b2e92_7_27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633" name="Google Shape;633;g2d0c05b2e92_7_27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4" name="Google Shape;634;g2d0c05b2e92_7_27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The US Bureau of labor and statistics reports that employment in OT is expected to grow by 15% for OTs and 20% for OTAs by 2035.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This is a great indicator of job stability </a:t>
            </a:r>
            <a:endParaRPr dirty="0"/>
          </a:p>
        </p:txBody>
      </p:sp>
      <p:sp>
        <p:nvSpPr>
          <p:cNvPr id="635" name="Google Shape;635;g2d0c05b2e92_7_27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36" name="Google Shape;636;g2d0c05b2e92_7_27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2d0c05b2e92_7_28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45" name="Google Shape;645;g2d0c05b2e92_7_28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646" name="Google Shape;646;g2d0c05b2e92_7_28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7" name="Google Shape;647;g2d0c05b2e92_7_28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Also from the US Bureau of Labor in Statistics : </a:t>
            </a:r>
            <a:endParaRPr/>
          </a:p>
          <a:p>
            <a:pPr marL="0" lvl="0" indent="0" algn="l" rtl="0">
              <a:spcBef>
                <a:spcPts val="0"/>
              </a:spcBef>
              <a:spcAft>
                <a:spcPts val="0"/>
              </a:spcAft>
              <a:buNone/>
            </a:pPr>
            <a:endParaRPr/>
          </a:p>
          <a:p>
            <a:pPr marL="0" lvl="0" indent="0" algn="l" rtl="0">
              <a:spcBef>
                <a:spcPts val="0"/>
              </a:spcBef>
              <a:spcAft>
                <a:spcPts val="0"/>
              </a:spcAft>
              <a:buNone/>
            </a:pPr>
            <a:r>
              <a:rPr lang="en"/>
              <a:t>In 2023, the median salary for an OT was just over 96K, and for an OTA over 68K. </a:t>
            </a:r>
            <a:endParaRPr/>
          </a:p>
          <a:p>
            <a:pPr marL="0" lvl="0" indent="0" algn="l" rtl="0">
              <a:spcBef>
                <a:spcPts val="0"/>
              </a:spcBef>
              <a:spcAft>
                <a:spcPts val="0"/>
              </a:spcAft>
              <a:buNone/>
            </a:pPr>
            <a:endParaRPr/>
          </a:p>
          <a:p>
            <a:pPr marL="0" lvl="0" indent="0" algn="l" rtl="0">
              <a:spcBef>
                <a:spcPts val="0"/>
              </a:spcBef>
              <a:spcAft>
                <a:spcPts val="0"/>
              </a:spcAft>
              <a:buNone/>
            </a:pPr>
            <a:r>
              <a:rPr lang="en"/>
              <a:t>it can vary a bit by location (e.g., city or state).</a:t>
            </a:r>
            <a:endParaRPr/>
          </a:p>
        </p:txBody>
      </p:sp>
      <p:sp>
        <p:nvSpPr>
          <p:cNvPr id="648" name="Google Shape;648;g2d0c05b2e92_7_28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49" name="Google Shape;649;g2d0c05b2e92_7_28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Working in occupational therapy provides: </a:t>
            </a:r>
          </a:p>
          <a:p>
            <a:endParaRPr lang="en-US"/>
          </a:p>
          <a:p>
            <a:r>
              <a:rPr lang="en-US"/>
              <a:t>meaningful client relationships, which results in rewarding work. </a:t>
            </a:r>
          </a:p>
          <a:p>
            <a:endParaRPr lang="en-US"/>
          </a:p>
          <a:p>
            <a:r>
              <a:rPr lang="en-US"/>
              <a:t>You get a great work-life balance, by choosing where and how you want to work. </a:t>
            </a:r>
          </a:p>
          <a:p>
            <a:endParaRPr lang="en-US"/>
          </a:p>
          <a:p>
            <a:r>
              <a:rPr lang="en-US"/>
              <a:t>The field is constantly evolving and you get to work in so many different settings. </a:t>
            </a:r>
          </a:p>
          <a:p>
            <a:endParaRPr lang="en-US"/>
          </a:p>
          <a:p>
            <a:r>
              <a:rPr lang="en-US"/>
              <a:t>Everyday is different and allows you the opportunity to make a positive impact on someone's life.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g2d0c05b2e92_7_31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72" name="Google Shape;672;g2d0c05b2e92_7_31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673" name="Google Shape;673;g2d0c05b2e92_7_31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4" name="Google Shape;674;g2d0c05b2e92_7_31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Here's just a few examples of OT. </a:t>
            </a:r>
            <a:endParaRPr/>
          </a:p>
          <a:p>
            <a:pPr marL="0" lvl="0" indent="0" algn="l" rtl="0">
              <a:spcBef>
                <a:spcPts val="0"/>
              </a:spcBef>
              <a:spcAft>
                <a:spcPts val="0"/>
              </a:spcAft>
              <a:buNone/>
            </a:pPr>
            <a:endParaRPr/>
          </a:p>
          <a:p>
            <a:pPr marL="0" lvl="0" indent="0" algn="l" rtl="0">
              <a:spcBef>
                <a:spcPts val="0"/>
              </a:spcBef>
              <a:spcAft>
                <a:spcPts val="0"/>
              </a:spcAft>
              <a:buNone/>
            </a:pPr>
            <a:r>
              <a:rPr lang="en"/>
              <a:t>Helping a teenager reclaim his independence after a spinal cord injury </a:t>
            </a:r>
            <a:endParaRPr/>
          </a:p>
          <a:p>
            <a:pPr marL="0" lvl="0" indent="0" algn="l" rtl="0">
              <a:spcBef>
                <a:spcPts val="0"/>
              </a:spcBef>
              <a:spcAft>
                <a:spcPts val="0"/>
              </a:spcAft>
              <a:buNone/>
            </a:pPr>
            <a:endParaRPr/>
          </a:p>
          <a:p>
            <a:pPr marL="0" lvl="0" indent="0" algn="l" rtl="0">
              <a:spcBef>
                <a:spcPts val="0"/>
              </a:spcBef>
              <a:spcAft>
                <a:spcPts val="0"/>
              </a:spcAft>
              <a:buNone/>
            </a:pPr>
            <a:r>
              <a:rPr lang="en"/>
              <a:t>Helping individuals with dementia live as independently as possible. </a:t>
            </a:r>
            <a:endParaRPr/>
          </a:p>
          <a:p>
            <a:pPr marL="0" lvl="0" indent="0" algn="l" rtl="0">
              <a:spcBef>
                <a:spcPts val="0"/>
              </a:spcBef>
              <a:spcAft>
                <a:spcPts val="0"/>
              </a:spcAft>
              <a:buNone/>
            </a:pPr>
            <a:endParaRPr/>
          </a:p>
          <a:p>
            <a:pPr marL="0" lvl="0" indent="0" algn="l" rtl="0">
              <a:spcBef>
                <a:spcPts val="0"/>
              </a:spcBef>
              <a:spcAft>
                <a:spcPts val="0"/>
              </a:spcAft>
              <a:buNone/>
            </a:pPr>
            <a:r>
              <a:rPr lang="en"/>
              <a:t>Helping someone who has suffered a traumatic brain injury learn how to do everything again. </a:t>
            </a:r>
            <a:endParaRPr/>
          </a:p>
        </p:txBody>
      </p:sp>
      <p:sp>
        <p:nvSpPr>
          <p:cNvPr id="675" name="Google Shape;675;g2d0c05b2e92_7_31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76" name="Google Shape;676;g2d0c05b2e92_7_31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g2d0c05b2e92_7_35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11" name="Google Shape;711;g2d0c05b2e92_7_35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1.7.2013</a:t>
            </a:r>
            <a:endParaRPr/>
          </a:p>
        </p:txBody>
      </p:sp>
      <p:sp>
        <p:nvSpPr>
          <p:cNvPr id="712" name="Google Shape;712;g2d0c05b2e92_7_35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3" name="Google Shape;713;g2d0c05b2e92_7_35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4" name="Google Shape;714;g2d0c05b2e92_7_35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15" name="Google Shape;715;g2d0c05b2e92_7_35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 sz="1200">
                <a:solidFill>
                  <a:schemeClr val="dk1"/>
                </a:solidFill>
                <a:latin typeface="Calibri"/>
                <a:ea typeface="Calibri"/>
                <a:cs typeface="Calibri"/>
                <a:sym typeface="Calibri"/>
              </a:rPr>
              <a:t>‹#›</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So if you are interested, how can you prepare for a future in occupational therapy now? </a:t>
            </a:r>
          </a:p>
          <a:p>
            <a:endParaRPr lang="en-US"/>
          </a:p>
          <a:p>
            <a:r>
              <a:rPr lang="en-US"/>
              <a:t>Shadow an OT or OTA. Volunteer in settings where occupational therapy happens so you can witness it and be a part of it. </a:t>
            </a:r>
          </a:p>
          <a:p>
            <a:endParaRPr lang="en-US"/>
          </a:p>
          <a:p>
            <a:r>
              <a:rPr lang="en-US"/>
              <a:t>Research schools - start looking to see where you might like to go and what prereqs are required. </a:t>
            </a:r>
          </a:p>
          <a:p>
            <a:endParaRPr lang="en-US"/>
          </a:p>
          <a:p>
            <a:r>
              <a:rPr lang="en-US"/>
              <a:t>Find a mentor - there are many OTPs who would love to help you discover this amazing career.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Stay connected. Learn more about occupational therapy by following WhyChooseOT on TikTok and Instagram.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You can find the info we talked about today and more at whychooseot.com </a:t>
            </a:r>
          </a:p>
          <a:p>
            <a:endParaRPr lang="en-US" dirty="0"/>
          </a:p>
          <a:p>
            <a:r>
              <a:rPr lang="en-US" dirty="0"/>
              <a:t>Does anyone have any questions about what we talked about? </a:t>
            </a:r>
          </a:p>
          <a:p>
            <a:endParaRPr lang="en-US" dirty="0"/>
          </a:p>
          <a:p>
            <a:r>
              <a:rPr lang="en-US" dirty="0"/>
              <a:t>Thank you for letting me spend time with you today.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4"/>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58" name="Google Shape;58;p14"/>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59" name="Google Shape;59;p14"/>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0"/>
        <p:cNvGrpSpPr/>
        <p:nvPr/>
      </p:nvGrpSpPr>
      <p:grpSpPr>
        <a:xfrm>
          <a:off x="0" y="0"/>
          <a:ext cx="0" cy="0"/>
          <a:chOff x="0" y="0"/>
          <a:chExt cx="0" cy="0"/>
        </a:xfrm>
      </p:grpSpPr>
      <p:sp>
        <p:nvSpPr>
          <p:cNvPr id="61" name="Google Shape;61;p15"/>
          <p:cNvSpPr txBox="1">
            <a:spLocks noGrp="1"/>
          </p:cNvSpPr>
          <p:nvPr>
            <p:ph type="ctrTitle"/>
          </p:nvPr>
        </p:nvSpPr>
        <p:spPr>
          <a:xfrm>
            <a:off x="342900" y="1065213"/>
            <a:ext cx="3886200" cy="735013"/>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62" name="Google Shape;62;p15"/>
          <p:cNvSpPr txBox="1">
            <a:spLocks noGrp="1"/>
          </p:cNvSpPr>
          <p:nvPr>
            <p:ph type="subTitle" idx="1"/>
          </p:nvPr>
        </p:nvSpPr>
        <p:spPr>
          <a:xfrm>
            <a:off x="685800" y="1943100"/>
            <a:ext cx="3200400" cy="876300"/>
          </a:xfrm>
          <a:prstGeom prst="rect">
            <a:avLst/>
          </a:prstGeom>
          <a:noFill/>
          <a:ln>
            <a:noFill/>
          </a:ln>
        </p:spPr>
        <p:txBody>
          <a:bodyPr spcFirstLastPara="1" wrap="square" lIns="45725" tIns="22850" rIns="45725" bIns="22850" anchor="t" anchorCtr="0">
            <a:normAutofit/>
          </a:bodyPr>
          <a:lstStyle>
            <a:lvl1pPr lvl="0" algn="ctr">
              <a:spcBef>
                <a:spcPts val="300"/>
              </a:spcBef>
              <a:spcAft>
                <a:spcPts val="0"/>
              </a:spcAft>
              <a:buClr>
                <a:srgbClr val="888888"/>
              </a:buClr>
              <a:buSzPts val="1600"/>
              <a:buNone/>
              <a:defRPr>
                <a:solidFill>
                  <a:srgbClr val="888888"/>
                </a:solidFill>
              </a:defRPr>
            </a:lvl1pPr>
            <a:lvl2pPr lvl="1" algn="ctr">
              <a:spcBef>
                <a:spcPts val="300"/>
              </a:spcBef>
              <a:spcAft>
                <a:spcPts val="0"/>
              </a:spcAft>
              <a:buClr>
                <a:srgbClr val="888888"/>
              </a:buClr>
              <a:buSzPts val="1400"/>
              <a:buNone/>
              <a:defRPr>
                <a:solidFill>
                  <a:srgbClr val="888888"/>
                </a:solidFill>
              </a:defRPr>
            </a:lvl2pPr>
            <a:lvl3pPr lvl="2" algn="ctr">
              <a:spcBef>
                <a:spcPts val="200"/>
              </a:spcBef>
              <a:spcAft>
                <a:spcPts val="0"/>
              </a:spcAft>
              <a:buClr>
                <a:srgbClr val="888888"/>
              </a:buClr>
              <a:buSzPts val="1200"/>
              <a:buNone/>
              <a:defRPr>
                <a:solidFill>
                  <a:srgbClr val="888888"/>
                </a:solidFill>
              </a:defRPr>
            </a:lvl3pPr>
            <a:lvl4pPr lvl="3" algn="ctr">
              <a:spcBef>
                <a:spcPts val="200"/>
              </a:spcBef>
              <a:spcAft>
                <a:spcPts val="0"/>
              </a:spcAft>
              <a:buClr>
                <a:srgbClr val="888888"/>
              </a:buClr>
              <a:buSzPts val="1000"/>
              <a:buNone/>
              <a:defRPr>
                <a:solidFill>
                  <a:srgbClr val="888888"/>
                </a:solidFill>
              </a:defRPr>
            </a:lvl4pPr>
            <a:lvl5pPr lvl="4" algn="ctr">
              <a:spcBef>
                <a:spcPts val="200"/>
              </a:spcBef>
              <a:spcAft>
                <a:spcPts val="0"/>
              </a:spcAft>
              <a:buClr>
                <a:srgbClr val="888888"/>
              </a:buClr>
              <a:buSzPts val="1000"/>
              <a:buNone/>
              <a:defRPr>
                <a:solidFill>
                  <a:srgbClr val="888888"/>
                </a:solidFill>
              </a:defRPr>
            </a:lvl5pPr>
            <a:lvl6pPr lvl="5" algn="ctr">
              <a:spcBef>
                <a:spcPts val="200"/>
              </a:spcBef>
              <a:spcAft>
                <a:spcPts val="0"/>
              </a:spcAft>
              <a:buClr>
                <a:srgbClr val="888888"/>
              </a:buClr>
              <a:buSzPts val="1000"/>
              <a:buNone/>
              <a:defRPr>
                <a:solidFill>
                  <a:srgbClr val="888888"/>
                </a:solidFill>
              </a:defRPr>
            </a:lvl6pPr>
            <a:lvl7pPr lvl="6" algn="ctr">
              <a:spcBef>
                <a:spcPts val="200"/>
              </a:spcBef>
              <a:spcAft>
                <a:spcPts val="0"/>
              </a:spcAft>
              <a:buClr>
                <a:srgbClr val="888888"/>
              </a:buClr>
              <a:buSzPts val="1000"/>
              <a:buNone/>
              <a:defRPr>
                <a:solidFill>
                  <a:srgbClr val="888888"/>
                </a:solidFill>
              </a:defRPr>
            </a:lvl7pPr>
            <a:lvl8pPr lvl="7" algn="ctr">
              <a:spcBef>
                <a:spcPts val="200"/>
              </a:spcBef>
              <a:spcAft>
                <a:spcPts val="0"/>
              </a:spcAft>
              <a:buClr>
                <a:srgbClr val="888888"/>
              </a:buClr>
              <a:buSzPts val="1000"/>
              <a:buNone/>
              <a:defRPr>
                <a:solidFill>
                  <a:srgbClr val="888888"/>
                </a:solidFill>
              </a:defRPr>
            </a:lvl8pPr>
            <a:lvl9pPr lvl="8" algn="ctr">
              <a:spcBef>
                <a:spcPts val="200"/>
              </a:spcBef>
              <a:spcAft>
                <a:spcPts val="0"/>
              </a:spcAft>
              <a:buClr>
                <a:srgbClr val="888888"/>
              </a:buClr>
              <a:buSzPts val="1000"/>
              <a:buNone/>
              <a:defRPr>
                <a:solidFill>
                  <a:srgbClr val="888888"/>
                </a:solidFill>
              </a:defRPr>
            </a:lvl9pPr>
          </a:lstStyle>
          <a:p>
            <a:endParaRPr/>
          </a:p>
        </p:txBody>
      </p:sp>
      <p:sp>
        <p:nvSpPr>
          <p:cNvPr id="63" name="Google Shape;63;p15"/>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64" name="Google Shape;64;p15"/>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65" name="Google Shape;65;p15"/>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68" name="Google Shape;68;p16"/>
          <p:cNvSpPr txBox="1">
            <a:spLocks noGrp="1"/>
          </p:cNvSpPr>
          <p:nvPr>
            <p:ph type="body" idx="1"/>
          </p:nvPr>
        </p:nvSpPr>
        <p:spPr>
          <a:xfrm>
            <a:off x="228600" y="800100"/>
            <a:ext cx="4114800" cy="2262982"/>
          </a:xfrm>
          <a:prstGeom prst="rect">
            <a:avLst/>
          </a:prstGeom>
          <a:noFill/>
          <a:ln>
            <a:noFill/>
          </a:ln>
        </p:spPr>
        <p:txBody>
          <a:bodyPr spcFirstLastPara="1" wrap="square" lIns="45725" tIns="22850" rIns="45725" bIns="22850" anchor="t" anchorCtr="0">
            <a:normAutofit/>
          </a:bodyPr>
          <a:lstStyle>
            <a:lvl1pPr marL="457200" lvl="0" indent="-285750" algn="l">
              <a:spcBef>
                <a:spcPts val="200"/>
              </a:spcBef>
              <a:spcAft>
                <a:spcPts val="0"/>
              </a:spcAft>
              <a:buClr>
                <a:schemeClr val="dk1"/>
              </a:buClr>
              <a:buSzPts val="900"/>
              <a:buChar char="•"/>
              <a:defRPr/>
            </a:lvl1pPr>
            <a:lvl2pPr marL="914400" lvl="1" indent="-285750" algn="l">
              <a:spcBef>
                <a:spcPts val="200"/>
              </a:spcBef>
              <a:spcAft>
                <a:spcPts val="0"/>
              </a:spcAft>
              <a:buClr>
                <a:schemeClr val="dk1"/>
              </a:buClr>
              <a:buSzPts val="900"/>
              <a:buChar char="–"/>
              <a:defRPr/>
            </a:lvl2pPr>
            <a:lvl3pPr marL="1371600" lvl="2" indent="-285750" algn="l">
              <a:spcBef>
                <a:spcPts val="200"/>
              </a:spcBef>
              <a:spcAft>
                <a:spcPts val="0"/>
              </a:spcAft>
              <a:buClr>
                <a:schemeClr val="dk1"/>
              </a:buClr>
              <a:buSzPts val="900"/>
              <a:buChar char="•"/>
              <a:defRPr/>
            </a:lvl3pPr>
            <a:lvl4pPr marL="1828800" lvl="3" indent="-285750" algn="l">
              <a:spcBef>
                <a:spcPts val="200"/>
              </a:spcBef>
              <a:spcAft>
                <a:spcPts val="0"/>
              </a:spcAft>
              <a:buClr>
                <a:schemeClr val="dk1"/>
              </a:buClr>
              <a:buSzPts val="900"/>
              <a:buChar char="–"/>
              <a:defRPr/>
            </a:lvl4pPr>
            <a:lvl5pPr marL="2286000" lvl="4" indent="-285750" algn="l">
              <a:spcBef>
                <a:spcPts val="200"/>
              </a:spcBef>
              <a:spcAft>
                <a:spcPts val="0"/>
              </a:spcAft>
              <a:buClr>
                <a:schemeClr val="dk1"/>
              </a:buClr>
              <a:buSzPts val="900"/>
              <a:buChar char="»"/>
              <a:defRPr/>
            </a:lvl5pPr>
            <a:lvl6pPr marL="2743200" lvl="5" indent="-285750" algn="l">
              <a:spcBef>
                <a:spcPts val="200"/>
              </a:spcBef>
              <a:spcAft>
                <a:spcPts val="0"/>
              </a:spcAft>
              <a:buClr>
                <a:schemeClr val="dk1"/>
              </a:buClr>
              <a:buSzPts val="900"/>
              <a:buChar char="•"/>
              <a:defRPr/>
            </a:lvl6pPr>
            <a:lvl7pPr marL="3200400" lvl="6" indent="-285750" algn="l">
              <a:spcBef>
                <a:spcPts val="200"/>
              </a:spcBef>
              <a:spcAft>
                <a:spcPts val="0"/>
              </a:spcAft>
              <a:buClr>
                <a:schemeClr val="dk1"/>
              </a:buClr>
              <a:buSzPts val="900"/>
              <a:buChar char="•"/>
              <a:defRPr/>
            </a:lvl7pPr>
            <a:lvl8pPr marL="3657600" lvl="7" indent="-285750" algn="l">
              <a:spcBef>
                <a:spcPts val="200"/>
              </a:spcBef>
              <a:spcAft>
                <a:spcPts val="0"/>
              </a:spcAft>
              <a:buClr>
                <a:schemeClr val="dk1"/>
              </a:buClr>
              <a:buSzPts val="900"/>
              <a:buChar char="•"/>
              <a:defRPr/>
            </a:lvl8pPr>
            <a:lvl9pPr marL="4114800" lvl="8" indent="-285750" algn="l">
              <a:spcBef>
                <a:spcPts val="200"/>
              </a:spcBef>
              <a:spcAft>
                <a:spcPts val="0"/>
              </a:spcAft>
              <a:buClr>
                <a:schemeClr val="dk1"/>
              </a:buClr>
              <a:buSzPts val="900"/>
              <a:buChar char="•"/>
              <a:defRPr/>
            </a:lvl9pPr>
          </a:lstStyle>
          <a:p>
            <a:endParaRPr/>
          </a:p>
        </p:txBody>
      </p:sp>
      <p:sp>
        <p:nvSpPr>
          <p:cNvPr id="69" name="Google Shape;69;p16"/>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70" name="Google Shape;70;p16"/>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71" name="Google Shape;71;p16"/>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361156" y="2203450"/>
            <a:ext cx="3886200" cy="681038"/>
          </a:xfrm>
          <a:prstGeom prst="rect">
            <a:avLst/>
          </a:prstGeom>
          <a:noFill/>
          <a:ln>
            <a:noFill/>
          </a:ln>
        </p:spPr>
        <p:txBody>
          <a:bodyPr spcFirstLastPara="1" wrap="square" lIns="45725" tIns="22850" rIns="45725" bIns="22850" anchor="t" anchorCtr="0">
            <a:normAutofit/>
          </a:bodyPr>
          <a:lstStyle>
            <a:lvl1pPr lvl="0" algn="l">
              <a:spcBef>
                <a:spcPts val="0"/>
              </a:spcBef>
              <a:spcAft>
                <a:spcPts val="0"/>
              </a:spcAft>
              <a:buClr>
                <a:schemeClr val="dk1"/>
              </a:buClr>
              <a:buSzPts val="2000"/>
              <a:buFont typeface="Calibri"/>
              <a:buNone/>
              <a:defRPr sz="2000" b="1"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74" name="Google Shape;74;p17"/>
          <p:cNvSpPr txBox="1">
            <a:spLocks noGrp="1"/>
          </p:cNvSpPr>
          <p:nvPr>
            <p:ph type="body" idx="1"/>
          </p:nvPr>
        </p:nvSpPr>
        <p:spPr>
          <a:xfrm>
            <a:off x="361156" y="1453357"/>
            <a:ext cx="3886200" cy="750094"/>
          </a:xfrm>
          <a:prstGeom prst="rect">
            <a:avLst/>
          </a:prstGeom>
          <a:noFill/>
          <a:ln>
            <a:noFill/>
          </a:ln>
        </p:spPr>
        <p:txBody>
          <a:bodyPr spcFirstLastPara="1" wrap="square" lIns="45725" tIns="22850" rIns="45725" bIns="22850" anchor="b" anchorCtr="0">
            <a:normAutofit/>
          </a:bodyPr>
          <a:lstStyle>
            <a:lvl1pPr marL="457200" lvl="0" indent="-228600" algn="l">
              <a:spcBef>
                <a:spcPts val="200"/>
              </a:spcBef>
              <a:spcAft>
                <a:spcPts val="0"/>
              </a:spcAft>
              <a:buClr>
                <a:srgbClr val="888888"/>
              </a:buClr>
              <a:buSzPts val="1000"/>
              <a:buNone/>
              <a:defRPr sz="1000">
                <a:solidFill>
                  <a:srgbClr val="888888"/>
                </a:solidFill>
              </a:defRPr>
            </a:lvl1pPr>
            <a:lvl2pPr marL="914400" lvl="1" indent="-228600" algn="l">
              <a:spcBef>
                <a:spcPts val="200"/>
              </a:spcBef>
              <a:spcAft>
                <a:spcPts val="0"/>
              </a:spcAft>
              <a:buClr>
                <a:srgbClr val="888888"/>
              </a:buClr>
              <a:buSzPts val="900"/>
              <a:buNone/>
              <a:defRPr sz="900">
                <a:solidFill>
                  <a:srgbClr val="888888"/>
                </a:solidFill>
              </a:defRPr>
            </a:lvl2pPr>
            <a:lvl3pPr marL="1371600" lvl="2" indent="-228600" algn="l">
              <a:spcBef>
                <a:spcPts val="200"/>
              </a:spcBef>
              <a:spcAft>
                <a:spcPts val="0"/>
              </a:spcAft>
              <a:buClr>
                <a:srgbClr val="888888"/>
              </a:buClr>
              <a:buSzPts val="800"/>
              <a:buNone/>
              <a:defRPr sz="800">
                <a:solidFill>
                  <a:srgbClr val="888888"/>
                </a:solidFill>
              </a:defRPr>
            </a:lvl3pPr>
            <a:lvl4pPr marL="1828800" lvl="3" indent="-228600" algn="l">
              <a:spcBef>
                <a:spcPts val="100"/>
              </a:spcBef>
              <a:spcAft>
                <a:spcPts val="0"/>
              </a:spcAft>
              <a:buClr>
                <a:srgbClr val="888888"/>
              </a:buClr>
              <a:buSzPts val="700"/>
              <a:buNone/>
              <a:defRPr sz="700">
                <a:solidFill>
                  <a:srgbClr val="888888"/>
                </a:solidFill>
              </a:defRPr>
            </a:lvl4pPr>
            <a:lvl5pPr marL="2286000" lvl="4" indent="-228600" algn="l">
              <a:spcBef>
                <a:spcPts val="100"/>
              </a:spcBef>
              <a:spcAft>
                <a:spcPts val="0"/>
              </a:spcAft>
              <a:buClr>
                <a:srgbClr val="888888"/>
              </a:buClr>
              <a:buSzPts val="700"/>
              <a:buNone/>
              <a:defRPr sz="700">
                <a:solidFill>
                  <a:srgbClr val="888888"/>
                </a:solidFill>
              </a:defRPr>
            </a:lvl5pPr>
            <a:lvl6pPr marL="2743200" lvl="5" indent="-228600" algn="l">
              <a:spcBef>
                <a:spcPts val="100"/>
              </a:spcBef>
              <a:spcAft>
                <a:spcPts val="0"/>
              </a:spcAft>
              <a:buClr>
                <a:srgbClr val="888888"/>
              </a:buClr>
              <a:buSzPts val="700"/>
              <a:buNone/>
              <a:defRPr sz="700">
                <a:solidFill>
                  <a:srgbClr val="888888"/>
                </a:solidFill>
              </a:defRPr>
            </a:lvl6pPr>
            <a:lvl7pPr marL="3200400" lvl="6" indent="-228600" algn="l">
              <a:spcBef>
                <a:spcPts val="100"/>
              </a:spcBef>
              <a:spcAft>
                <a:spcPts val="0"/>
              </a:spcAft>
              <a:buClr>
                <a:srgbClr val="888888"/>
              </a:buClr>
              <a:buSzPts val="700"/>
              <a:buNone/>
              <a:defRPr sz="700">
                <a:solidFill>
                  <a:srgbClr val="888888"/>
                </a:solidFill>
              </a:defRPr>
            </a:lvl7pPr>
            <a:lvl8pPr marL="3657600" lvl="7" indent="-228600" algn="l">
              <a:spcBef>
                <a:spcPts val="100"/>
              </a:spcBef>
              <a:spcAft>
                <a:spcPts val="0"/>
              </a:spcAft>
              <a:buClr>
                <a:srgbClr val="888888"/>
              </a:buClr>
              <a:buSzPts val="700"/>
              <a:buNone/>
              <a:defRPr sz="700">
                <a:solidFill>
                  <a:srgbClr val="888888"/>
                </a:solidFill>
              </a:defRPr>
            </a:lvl8pPr>
            <a:lvl9pPr marL="4114800" lvl="8" indent="-228600" algn="l">
              <a:spcBef>
                <a:spcPts val="100"/>
              </a:spcBef>
              <a:spcAft>
                <a:spcPts val="0"/>
              </a:spcAft>
              <a:buClr>
                <a:srgbClr val="888888"/>
              </a:buClr>
              <a:buSzPts val="700"/>
              <a:buNone/>
              <a:defRPr sz="700">
                <a:solidFill>
                  <a:srgbClr val="888888"/>
                </a:solidFill>
              </a:defRPr>
            </a:lvl9pPr>
          </a:lstStyle>
          <a:p>
            <a:endParaRPr/>
          </a:p>
        </p:txBody>
      </p:sp>
      <p:sp>
        <p:nvSpPr>
          <p:cNvPr id="75" name="Google Shape;75;p17"/>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76" name="Google Shape;76;p17"/>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77" name="Google Shape;77;p17"/>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80" name="Google Shape;80;p18"/>
          <p:cNvSpPr txBox="1">
            <a:spLocks noGrp="1"/>
          </p:cNvSpPr>
          <p:nvPr>
            <p:ph type="body" idx="1"/>
          </p:nvPr>
        </p:nvSpPr>
        <p:spPr>
          <a:xfrm>
            <a:off x="228600" y="800100"/>
            <a:ext cx="2019300" cy="2262982"/>
          </a:xfrm>
          <a:prstGeom prst="rect">
            <a:avLst/>
          </a:prstGeom>
          <a:noFill/>
          <a:ln>
            <a:noFill/>
          </a:ln>
        </p:spPr>
        <p:txBody>
          <a:bodyPr spcFirstLastPara="1" wrap="square" lIns="45725" tIns="22850" rIns="45725" bIns="22850" anchor="t" anchorCtr="0">
            <a:normAutofit/>
          </a:bodyPr>
          <a:lstStyle>
            <a:lvl1pPr marL="457200" lvl="0" indent="-317500" algn="l">
              <a:spcBef>
                <a:spcPts val="300"/>
              </a:spcBef>
              <a:spcAft>
                <a:spcPts val="0"/>
              </a:spcAft>
              <a:buClr>
                <a:schemeClr val="dk1"/>
              </a:buClr>
              <a:buSzPts val="1400"/>
              <a:buChar char="•"/>
              <a:defRPr sz="1400"/>
            </a:lvl1pPr>
            <a:lvl2pPr marL="914400" lvl="1" indent="-304800" algn="l">
              <a:spcBef>
                <a:spcPts val="200"/>
              </a:spcBef>
              <a:spcAft>
                <a:spcPts val="0"/>
              </a:spcAft>
              <a:buClr>
                <a:schemeClr val="dk1"/>
              </a:buClr>
              <a:buSzPts val="1200"/>
              <a:buChar char="–"/>
              <a:defRPr sz="1200"/>
            </a:lvl2pPr>
            <a:lvl3pPr marL="1371600" lvl="2" indent="-292100" algn="l">
              <a:spcBef>
                <a:spcPts val="200"/>
              </a:spcBef>
              <a:spcAft>
                <a:spcPts val="0"/>
              </a:spcAft>
              <a:buClr>
                <a:schemeClr val="dk1"/>
              </a:buClr>
              <a:buSzPts val="1000"/>
              <a:buChar char="•"/>
              <a:defRPr sz="1000"/>
            </a:lvl3pPr>
            <a:lvl4pPr marL="1828800" lvl="3" indent="-285750" algn="l">
              <a:spcBef>
                <a:spcPts val="200"/>
              </a:spcBef>
              <a:spcAft>
                <a:spcPts val="0"/>
              </a:spcAft>
              <a:buClr>
                <a:schemeClr val="dk1"/>
              </a:buClr>
              <a:buSzPts val="900"/>
              <a:buChar char="–"/>
              <a:defRPr sz="900"/>
            </a:lvl4pPr>
            <a:lvl5pPr marL="2286000" lvl="4" indent="-285750" algn="l">
              <a:spcBef>
                <a:spcPts val="200"/>
              </a:spcBef>
              <a:spcAft>
                <a:spcPts val="0"/>
              </a:spcAft>
              <a:buClr>
                <a:schemeClr val="dk1"/>
              </a:buClr>
              <a:buSzPts val="900"/>
              <a:buChar char="»"/>
              <a:defRPr sz="900"/>
            </a:lvl5pPr>
            <a:lvl6pPr marL="2743200" lvl="5" indent="-285750" algn="l">
              <a:spcBef>
                <a:spcPts val="200"/>
              </a:spcBef>
              <a:spcAft>
                <a:spcPts val="0"/>
              </a:spcAft>
              <a:buClr>
                <a:schemeClr val="dk1"/>
              </a:buClr>
              <a:buSzPts val="900"/>
              <a:buChar char="•"/>
              <a:defRPr sz="900"/>
            </a:lvl6pPr>
            <a:lvl7pPr marL="3200400" lvl="6" indent="-285750" algn="l">
              <a:spcBef>
                <a:spcPts val="200"/>
              </a:spcBef>
              <a:spcAft>
                <a:spcPts val="0"/>
              </a:spcAft>
              <a:buClr>
                <a:schemeClr val="dk1"/>
              </a:buClr>
              <a:buSzPts val="900"/>
              <a:buChar char="•"/>
              <a:defRPr sz="900"/>
            </a:lvl7pPr>
            <a:lvl8pPr marL="3657600" lvl="7" indent="-285750" algn="l">
              <a:spcBef>
                <a:spcPts val="200"/>
              </a:spcBef>
              <a:spcAft>
                <a:spcPts val="0"/>
              </a:spcAft>
              <a:buClr>
                <a:schemeClr val="dk1"/>
              </a:buClr>
              <a:buSzPts val="900"/>
              <a:buChar char="•"/>
              <a:defRPr sz="900"/>
            </a:lvl8pPr>
            <a:lvl9pPr marL="4114800" lvl="8" indent="-285750" algn="l">
              <a:spcBef>
                <a:spcPts val="200"/>
              </a:spcBef>
              <a:spcAft>
                <a:spcPts val="0"/>
              </a:spcAft>
              <a:buClr>
                <a:schemeClr val="dk1"/>
              </a:buClr>
              <a:buSzPts val="900"/>
              <a:buChar char="•"/>
              <a:defRPr sz="900"/>
            </a:lvl9pPr>
          </a:lstStyle>
          <a:p>
            <a:endParaRPr/>
          </a:p>
        </p:txBody>
      </p:sp>
      <p:sp>
        <p:nvSpPr>
          <p:cNvPr id="81" name="Google Shape;81;p18"/>
          <p:cNvSpPr txBox="1">
            <a:spLocks noGrp="1"/>
          </p:cNvSpPr>
          <p:nvPr>
            <p:ph type="body" idx="2"/>
          </p:nvPr>
        </p:nvSpPr>
        <p:spPr>
          <a:xfrm>
            <a:off x="2324100" y="800100"/>
            <a:ext cx="2019300" cy="2262982"/>
          </a:xfrm>
          <a:prstGeom prst="rect">
            <a:avLst/>
          </a:prstGeom>
          <a:noFill/>
          <a:ln>
            <a:noFill/>
          </a:ln>
        </p:spPr>
        <p:txBody>
          <a:bodyPr spcFirstLastPara="1" wrap="square" lIns="45725" tIns="22850" rIns="45725" bIns="22850" anchor="t" anchorCtr="0">
            <a:normAutofit/>
          </a:bodyPr>
          <a:lstStyle>
            <a:lvl1pPr marL="457200" lvl="0" indent="-317500" algn="l">
              <a:spcBef>
                <a:spcPts val="300"/>
              </a:spcBef>
              <a:spcAft>
                <a:spcPts val="0"/>
              </a:spcAft>
              <a:buClr>
                <a:schemeClr val="dk1"/>
              </a:buClr>
              <a:buSzPts val="1400"/>
              <a:buChar char="•"/>
              <a:defRPr sz="1400"/>
            </a:lvl1pPr>
            <a:lvl2pPr marL="914400" lvl="1" indent="-304800" algn="l">
              <a:spcBef>
                <a:spcPts val="200"/>
              </a:spcBef>
              <a:spcAft>
                <a:spcPts val="0"/>
              </a:spcAft>
              <a:buClr>
                <a:schemeClr val="dk1"/>
              </a:buClr>
              <a:buSzPts val="1200"/>
              <a:buChar char="–"/>
              <a:defRPr sz="1200"/>
            </a:lvl2pPr>
            <a:lvl3pPr marL="1371600" lvl="2" indent="-292100" algn="l">
              <a:spcBef>
                <a:spcPts val="200"/>
              </a:spcBef>
              <a:spcAft>
                <a:spcPts val="0"/>
              </a:spcAft>
              <a:buClr>
                <a:schemeClr val="dk1"/>
              </a:buClr>
              <a:buSzPts val="1000"/>
              <a:buChar char="•"/>
              <a:defRPr sz="1000"/>
            </a:lvl3pPr>
            <a:lvl4pPr marL="1828800" lvl="3" indent="-285750" algn="l">
              <a:spcBef>
                <a:spcPts val="200"/>
              </a:spcBef>
              <a:spcAft>
                <a:spcPts val="0"/>
              </a:spcAft>
              <a:buClr>
                <a:schemeClr val="dk1"/>
              </a:buClr>
              <a:buSzPts val="900"/>
              <a:buChar char="–"/>
              <a:defRPr sz="900"/>
            </a:lvl4pPr>
            <a:lvl5pPr marL="2286000" lvl="4" indent="-285750" algn="l">
              <a:spcBef>
                <a:spcPts val="200"/>
              </a:spcBef>
              <a:spcAft>
                <a:spcPts val="0"/>
              </a:spcAft>
              <a:buClr>
                <a:schemeClr val="dk1"/>
              </a:buClr>
              <a:buSzPts val="900"/>
              <a:buChar char="»"/>
              <a:defRPr sz="900"/>
            </a:lvl5pPr>
            <a:lvl6pPr marL="2743200" lvl="5" indent="-285750" algn="l">
              <a:spcBef>
                <a:spcPts val="200"/>
              </a:spcBef>
              <a:spcAft>
                <a:spcPts val="0"/>
              </a:spcAft>
              <a:buClr>
                <a:schemeClr val="dk1"/>
              </a:buClr>
              <a:buSzPts val="900"/>
              <a:buChar char="•"/>
              <a:defRPr sz="900"/>
            </a:lvl6pPr>
            <a:lvl7pPr marL="3200400" lvl="6" indent="-285750" algn="l">
              <a:spcBef>
                <a:spcPts val="200"/>
              </a:spcBef>
              <a:spcAft>
                <a:spcPts val="0"/>
              </a:spcAft>
              <a:buClr>
                <a:schemeClr val="dk1"/>
              </a:buClr>
              <a:buSzPts val="900"/>
              <a:buChar char="•"/>
              <a:defRPr sz="900"/>
            </a:lvl7pPr>
            <a:lvl8pPr marL="3657600" lvl="7" indent="-285750" algn="l">
              <a:spcBef>
                <a:spcPts val="200"/>
              </a:spcBef>
              <a:spcAft>
                <a:spcPts val="0"/>
              </a:spcAft>
              <a:buClr>
                <a:schemeClr val="dk1"/>
              </a:buClr>
              <a:buSzPts val="900"/>
              <a:buChar char="•"/>
              <a:defRPr sz="900"/>
            </a:lvl8pPr>
            <a:lvl9pPr marL="4114800" lvl="8" indent="-285750" algn="l">
              <a:spcBef>
                <a:spcPts val="200"/>
              </a:spcBef>
              <a:spcAft>
                <a:spcPts val="0"/>
              </a:spcAft>
              <a:buClr>
                <a:schemeClr val="dk1"/>
              </a:buClr>
              <a:buSzPts val="900"/>
              <a:buChar char="•"/>
              <a:defRPr sz="900"/>
            </a:lvl9pPr>
          </a:lstStyle>
          <a:p>
            <a:endParaRPr/>
          </a:p>
        </p:txBody>
      </p:sp>
      <p:sp>
        <p:nvSpPr>
          <p:cNvPr id="82" name="Google Shape;82;p18"/>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83" name="Google Shape;83;p18"/>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84" name="Google Shape;84;p18"/>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87" name="Google Shape;87;p19"/>
          <p:cNvSpPr txBox="1">
            <a:spLocks noGrp="1"/>
          </p:cNvSpPr>
          <p:nvPr>
            <p:ph type="body" idx="1"/>
          </p:nvPr>
        </p:nvSpPr>
        <p:spPr>
          <a:xfrm>
            <a:off x="228600" y="767556"/>
            <a:ext cx="2020094" cy="319881"/>
          </a:xfrm>
          <a:prstGeom prst="rect">
            <a:avLst/>
          </a:prstGeom>
          <a:noFill/>
          <a:ln>
            <a:noFill/>
          </a:ln>
        </p:spPr>
        <p:txBody>
          <a:bodyPr spcFirstLastPara="1" wrap="square" lIns="45725" tIns="22850" rIns="45725" bIns="22850" anchor="b" anchorCtr="0">
            <a:normAutofit/>
          </a:bodyPr>
          <a:lstStyle>
            <a:lvl1pPr marL="457200" lvl="0" indent="-228600" algn="l">
              <a:spcBef>
                <a:spcPts val="200"/>
              </a:spcBef>
              <a:spcAft>
                <a:spcPts val="0"/>
              </a:spcAft>
              <a:buClr>
                <a:schemeClr val="dk1"/>
              </a:buClr>
              <a:buSzPts val="1200"/>
              <a:buNone/>
              <a:defRPr sz="1200" b="1"/>
            </a:lvl1pPr>
            <a:lvl2pPr marL="914400" lvl="1" indent="-228600" algn="l">
              <a:spcBef>
                <a:spcPts val="200"/>
              </a:spcBef>
              <a:spcAft>
                <a:spcPts val="0"/>
              </a:spcAft>
              <a:buClr>
                <a:schemeClr val="dk1"/>
              </a:buClr>
              <a:buSzPts val="1000"/>
              <a:buNone/>
              <a:defRPr sz="1000" b="1"/>
            </a:lvl2pPr>
            <a:lvl3pPr marL="1371600" lvl="2" indent="-228600" algn="l">
              <a:spcBef>
                <a:spcPts val="200"/>
              </a:spcBef>
              <a:spcAft>
                <a:spcPts val="0"/>
              </a:spcAft>
              <a:buClr>
                <a:schemeClr val="dk1"/>
              </a:buClr>
              <a:buSzPts val="900"/>
              <a:buNone/>
              <a:defRPr sz="900" b="1"/>
            </a:lvl3pPr>
            <a:lvl4pPr marL="1828800" lvl="3" indent="-228600" algn="l">
              <a:spcBef>
                <a:spcPts val="200"/>
              </a:spcBef>
              <a:spcAft>
                <a:spcPts val="0"/>
              </a:spcAft>
              <a:buClr>
                <a:schemeClr val="dk1"/>
              </a:buClr>
              <a:buSzPts val="800"/>
              <a:buNone/>
              <a:defRPr sz="800" b="1"/>
            </a:lvl4pPr>
            <a:lvl5pPr marL="2286000" lvl="4" indent="-228600" algn="l">
              <a:spcBef>
                <a:spcPts val="200"/>
              </a:spcBef>
              <a:spcAft>
                <a:spcPts val="0"/>
              </a:spcAft>
              <a:buClr>
                <a:schemeClr val="dk1"/>
              </a:buClr>
              <a:buSzPts val="800"/>
              <a:buNone/>
              <a:defRPr sz="800" b="1"/>
            </a:lvl5pPr>
            <a:lvl6pPr marL="2743200" lvl="5" indent="-228600" algn="l">
              <a:spcBef>
                <a:spcPts val="200"/>
              </a:spcBef>
              <a:spcAft>
                <a:spcPts val="0"/>
              </a:spcAft>
              <a:buClr>
                <a:schemeClr val="dk1"/>
              </a:buClr>
              <a:buSzPts val="800"/>
              <a:buNone/>
              <a:defRPr sz="800" b="1"/>
            </a:lvl6pPr>
            <a:lvl7pPr marL="3200400" lvl="6" indent="-228600" algn="l">
              <a:spcBef>
                <a:spcPts val="200"/>
              </a:spcBef>
              <a:spcAft>
                <a:spcPts val="0"/>
              </a:spcAft>
              <a:buClr>
                <a:schemeClr val="dk1"/>
              </a:buClr>
              <a:buSzPts val="800"/>
              <a:buNone/>
              <a:defRPr sz="800" b="1"/>
            </a:lvl7pPr>
            <a:lvl8pPr marL="3657600" lvl="7" indent="-228600" algn="l">
              <a:spcBef>
                <a:spcPts val="200"/>
              </a:spcBef>
              <a:spcAft>
                <a:spcPts val="0"/>
              </a:spcAft>
              <a:buClr>
                <a:schemeClr val="dk1"/>
              </a:buClr>
              <a:buSzPts val="800"/>
              <a:buNone/>
              <a:defRPr sz="800" b="1"/>
            </a:lvl8pPr>
            <a:lvl9pPr marL="4114800" lvl="8" indent="-228600" algn="l">
              <a:spcBef>
                <a:spcPts val="200"/>
              </a:spcBef>
              <a:spcAft>
                <a:spcPts val="0"/>
              </a:spcAft>
              <a:buClr>
                <a:schemeClr val="dk1"/>
              </a:buClr>
              <a:buSzPts val="800"/>
              <a:buNone/>
              <a:defRPr sz="800" b="1"/>
            </a:lvl9pPr>
          </a:lstStyle>
          <a:p>
            <a:endParaRPr/>
          </a:p>
        </p:txBody>
      </p:sp>
      <p:sp>
        <p:nvSpPr>
          <p:cNvPr id="88" name="Google Shape;88;p19"/>
          <p:cNvSpPr txBox="1">
            <a:spLocks noGrp="1"/>
          </p:cNvSpPr>
          <p:nvPr>
            <p:ph type="body" idx="2"/>
          </p:nvPr>
        </p:nvSpPr>
        <p:spPr>
          <a:xfrm>
            <a:off x="228600" y="1087438"/>
            <a:ext cx="2020094" cy="1975644"/>
          </a:xfrm>
          <a:prstGeom prst="rect">
            <a:avLst/>
          </a:prstGeom>
          <a:noFill/>
          <a:ln>
            <a:noFill/>
          </a:ln>
        </p:spPr>
        <p:txBody>
          <a:bodyPr spcFirstLastPara="1" wrap="square" lIns="45725" tIns="22850" rIns="45725" bIns="22850" anchor="t" anchorCtr="0">
            <a:normAutofit/>
          </a:bodyPr>
          <a:lstStyle>
            <a:lvl1pPr marL="457200" lvl="0" indent="-304800" algn="l">
              <a:spcBef>
                <a:spcPts val="200"/>
              </a:spcBef>
              <a:spcAft>
                <a:spcPts val="0"/>
              </a:spcAft>
              <a:buClr>
                <a:schemeClr val="dk1"/>
              </a:buClr>
              <a:buSzPts val="1200"/>
              <a:buChar char="•"/>
              <a:defRPr sz="1200"/>
            </a:lvl1pPr>
            <a:lvl2pPr marL="914400" lvl="1" indent="-292100" algn="l">
              <a:spcBef>
                <a:spcPts val="200"/>
              </a:spcBef>
              <a:spcAft>
                <a:spcPts val="0"/>
              </a:spcAft>
              <a:buClr>
                <a:schemeClr val="dk1"/>
              </a:buClr>
              <a:buSzPts val="1000"/>
              <a:buChar char="–"/>
              <a:defRPr sz="1000"/>
            </a:lvl2pPr>
            <a:lvl3pPr marL="1371600" lvl="2" indent="-285750" algn="l">
              <a:spcBef>
                <a:spcPts val="200"/>
              </a:spcBef>
              <a:spcAft>
                <a:spcPts val="0"/>
              </a:spcAft>
              <a:buClr>
                <a:schemeClr val="dk1"/>
              </a:buClr>
              <a:buSzPts val="900"/>
              <a:buChar char="•"/>
              <a:defRPr sz="900"/>
            </a:lvl3pPr>
            <a:lvl4pPr marL="1828800" lvl="3" indent="-279400" algn="l">
              <a:spcBef>
                <a:spcPts val="200"/>
              </a:spcBef>
              <a:spcAft>
                <a:spcPts val="0"/>
              </a:spcAft>
              <a:buClr>
                <a:schemeClr val="dk1"/>
              </a:buClr>
              <a:buSzPts val="800"/>
              <a:buChar char="–"/>
              <a:defRPr sz="800"/>
            </a:lvl4pPr>
            <a:lvl5pPr marL="2286000" lvl="4" indent="-279400" algn="l">
              <a:spcBef>
                <a:spcPts val="200"/>
              </a:spcBef>
              <a:spcAft>
                <a:spcPts val="0"/>
              </a:spcAft>
              <a:buClr>
                <a:schemeClr val="dk1"/>
              </a:buClr>
              <a:buSzPts val="800"/>
              <a:buChar char="»"/>
              <a:defRPr sz="800"/>
            </a:lvl5pPr>
            <a:lvl6pPr marL="2743200" lvl="5" indent="-279400" algn="l">
              <a:spcBef>
                <a:spcPts val="200"/>
              </a:spcBef>
              <a:spcAft>
                <a:spcPts val="0"/>
              </a:spcAft>
              <a:buClr>
                <a:schemeClr val="dk1"/>
              </a:buClr>
              <a:buSzPts val="800"/>
              <a:buChar char="•"/>
              <a:defRPr sz="800"/>
            </a:lvl6pPr>
            <a:lvl7pPr marL="3200400" lvl="6" indent="-279400" algn="l">
              <a:spcBef>
                <a:spcPts val="200"/>
              </a:spcBef>
              <a:spcAft>
                <a:spcPts val="0"/>
              </a:spcAft>
              <a:buClr>
                <a:schemeClr val="dk1"/>
              </a:buClr>
              <a:buSzPts val="800"/>
              <a:buChar char="•"/>
              <a:defRPr sz="800"/>
            </a:lvl7pPr>
            <a:lvl8pPr marL="3657600" lvl="7" indent="-279400" algn="l">
              <a:spcBef>
                <a:spcPts val="200"/>
              </a:spcBef>
              <a:spcAft>
                <a:spcPts val="0"/>
              </a:spcAft>
              <a:buClr>
                <a:schemeClr val="dk1"/>
              </a:buClr>
              <a:buSzPts val="800"/>
              <a:buChar char="•"/>
              <a:defRPr sz="800"/>
            </a:lvl8pPr>
            <a:lvl9pPr marL="4114800" lvl="8" indent="-279400" algn="l">
              <a:spcBef>
                <a:spcPts val="200"/>
              </a:spcBef>
              <a:spcAft>
                <a:spcPts val="0"/>
              </a:spcAft>
              <a:buClr>
                <a:schemeClr val="dk1"/>
              </a:buClr>
              <a:buSzPts val="800"/>
              <a:buChar char="•"/>
              <a:defRPr sz="800"/>
            </a:lvl9pPr>
          </a:lstStyle>
          <a:p>
            <a:endParaRPr/>
          </a:p>
        </p:txBody>
      </p:sp>
      <p:sp>
        <p:nvSpPr>
          <p:cNvPr id="89" name="Google Shape;89;p19"/>
          <p:cNvSpPr txBox="1">
            <a:spLocks noGrp="1"/>
          </p:cNvSpPr>
          <p:nvPr>
            <p:ph type="body" idx="3"/>
          </p:nvPr>
        </p:nvSpPr>
        <p:spPr>
          <a:xfrm>
            <a:off x="2322513" y="767556"/>
            <a:ext cx="2020888" cy="319881"/>
          </a:xfrm>
          <a:prstGeom prst="rect">
            <a:avLst/>
          </a:prstGeom>
          <a:noFill/>
          <a:ln>
            <a:noFill/>
          </a:ln>
        </p:spPr>
        <p:txBody>
          <a:bodyPr spcFirstLastPara="1" wrap="square" lIns="45725" tIns="22850" rIns="45725" bIns="22850" anchor="b" anchorCtr="0">
            <a:normAutofit/>
          </a:bodyPr>
          <a:lstStyle>
            <a:lvl1pPr marL="457200" lvl="0" indent="-228600" algn="l">
              <a:spcBef>
                <a:spcPts val="200"/>
              </a:spcBef>
              <a:spcAft>
                <a:spcPts val="0"/>
              </a:spcAft>
              <a:buClr>
                <a:schemeClr val="dk1"/>
              </a:buClr>
              <a:buSzPts val="1200"/>
              <a:buNone/>
              <a:defRPr sz="1200" b="1"/>
            </a:lvl1pPr>
            <a:lvl2pPr marL="914400" lvl="1" indent="-228600" algn="l">
              <a:spcBef>
                <a:spcPts val="200"/>
              </a:spcBef>
              <a:spcAft>
                <a:spcPts val="0"/>
              </a:spcAft>
              <a:buClr>
                <a:schemeClr val="dk1"/>
              </a:buClr>
              <a:buSzPts val="1000"/>
              <a:buNone/>
              <a:defRPr sz="1000" b="1"/>
            </a:lvl2pPr>
            <a:lvl3pPr marL="1371600" lvl="2" indent="-228600" algn="l">
              <a:spcBef>
                <a:spcPts val="200"/>
              </a:spcBef>
              <a:spcAft>
                <a:spcPts val="0"/>
              </a:spcAft>
              <a:buClr>
                <a:schemeClr val="dk1"/>
              </a:buClr>
              <a:buSzPts val="900"/>
              <a:buNone/>
              <a:defRPr sz="900" b="1"/>
            </a:lvl3pPr>
            <a:lvl4pPr marL="1828800" lvl="3" indent="-228600" algn="l">
              <a:spcBef>
                <a:spcPts val="200"/>
              </a:spcBef>
              <a:spcAft>
                <a:spcPts val="0"/>
              </a:spcAft>
              <a:buClr>
                <a:schemeClr val="dk1"/>
              </a:buClr>
              <a:buSzPts val="800"/>
              <a:buNone/>
              <a:defRPr sz="800" b="1"/>
            </a:lvl4pPr>
            <a:lvl5pPr marL="2286000" lvl="4" indent="-228600" algn="l">
              <a:spcBef>
                <a:spcPts val="200"/>
              </a:spcBef>
              <a:spcAft>
                <a:spcPts val="0"/>
              </a:spcAft>
              <a:buClr>
                <a:schemeClr val="dk1"/>
              </a:buClr>
              <a:buSzPts val="800"/>
              <a:buNone/>
              <a:defRPr sz="800" b="1"/>
            </a:lvl5pPr>
            <a:lvl6pPr marL="2743200" lvl="5" indent="-228600" algn="l">
              <a:spcBef>
                <a:spcPts val="200"/>
              </a:spcBef>
              <a:spcAft>
                <a:spcPts val="0"/>
              </a:spcAft>
              <a:buClr>
                <a:schemeClr val="dk1"/>
              </a:buClr>
              <a:buSzPts val="800"/>
              <a:buNone/>
              <a:defRPr sz="800" b="1"/>
            </a:lvl6pPr>
            <a:lvl7pPr marL="3200400" lvl="6" indent="-228600" algn="l">
              <a:spcBef>
                <a:spcPts val="200"/>
              </a:spcBef>
              <a:spcAft>
                <a:spcPts val="0"/>
              </a:spcAft>
              <a:buClr>
                <a:schemeClr val="dk1"/>
              </a:buClr>
              <a:buSzPts val="800"/>
              <a:buNone/>
              <a:defRPr sz="800" b="1"/>
            </a:lvl7pPr>
            <a:lvl8pPr marL="3657600" lvl="7" indent="-228600" algn="l">
              <a:spcBef>
                <a:spcPts val="200"/>
              </a:spcBef>
              <a:spcAft>
                <a:spcPts val="0"/>
              </a:spcAft>
              <a:buClr>
                <a:schemeClr val="dk1"/>
              </a:buClr>
              <a:buSzPts val="800"/>
              <a:buNone/>
              <a:defRPr sz="800" b="1"/>
            </a:lvl8pPr>
            <a:lvl9pPr marL="4114800" lvl="8" indent="-228600" algn="l">
              <a:spcBef>
                <a:spcPts val="200"/>
              </a:spcBef>
              <a:spcAft>
                <a:spcPts val="0"/>
              </a:spcAft>
              <a:buClr>
                <a:schemeClr val="dk1"/>
              </a:buClr>
              <a:buSzPts val="800"/>
              <a:buNone/>
              <a:defRPr sz="800" b="1"/>
            </a:lvl9pPr>
          </a:lstStyle>
          <a:p>
            <a:endParaRPr/>
          </a:p>
        </p:txBody>
      </p:sp>
      <p:sp>
        <p:nvSpPr>
          <p:cNvPr id="90" name="Google Shape;90;p19"/>
          <p:cNvSpPr txBox="1">
            <a:spLocks noGrp="1"/>
          </p:cNvSpPr>
          <p:nvPr>
            <p:ph type="body" idx="4"/>
          </p:nvPr>
        </p:nvSpPr>
        <p:spPr>
          <a:xfrm>
            <a:off x="2322513" y="1087438"/>
            <a:ext cx="2020888" cy="1975644"/>
          </a:xfrm>
          <a:prstGeom prst="rect">
            <a:avLst/>
          </a:prstGeom>
          <a:noFill/>
          <a:ln>
            <a:noFill/>
          </a:ln>
        </p:spPr>
        <p:txBody>
          <a:bodyPr spcFirstLastPara="1" wrap="square" lIns="45725" tIns="22850" rIns="45725" bIns="22850" anchor="t" anchorCtr="0">
            <a:normAutofit/>
          </a:bodyPr>
          <a:lstStyle>
            <a:lvl1pPr marL="457200" lvl="0" indent="-304800" algn="l">
              <a:spcBef>
                <a:spcPts val="200"/>
              </a:spcBef>
              <a:spcAft>
                <a:spcPts val="0"/>
              </a:spcAft>
              <a:buClr>
                <a:schemeClr val="dk1"/>
              </a:buClr>
              <a:buSzPts val="1200"/>
              <a:buChar char="•"/>
              <a:defRPr sz="1200"/>
            </a:lvl1pPr>
            <a:lvl2pPr marL="914400" lvl="1" indent="-292100" algn="l">
              <a:spcBef>
                <a:spcPts val="200"/>
              </a:spcBef>
              <a:spcAft>
                <a:spcPts val="0"/>
              </a:spcAft>
              <a:buClr>
                <a:schemeClr val="dk1"/>
              </a:buClr>
              <a:buSzPts val="1000"/>
              <a:buChar char="–"/>
              <a:defRPr sz="1000"/>
            </a:lvl2pPr>
            <a:lvl3pPr marL="1371600" lvl="2" indent="-285750" algn="l">
              <a:spcBef>
                <a:spcPts val="200"/>
              </a:spcBef>
              <a:spcAft>
                <a:spcPts val="0"/>
              </a:spcAft>
              <a:buClr>
                <a:schemeClr val="dk1"/>
              </a:buClr>
              <a:buSzPts val="900"/>
              <a:buChar char="•"/>
              <a:defRPr sz="900"/>
            </a:lvl3pPr>
            <a:lvl4pPr marL="1828800" lvl="3" indent="-279400" algn="l">
              <a:spcBef>
                <a:spcPts val="200"/>
              </a:spcBef>
              <a:spcAft>
                <a:spcPts val="0"/>
              </a:spcAft>
              <a:buClr>
                <a:schemeClr val="dk1"/>
              </a:buClr>
              <a:buSzPts val="800"/>
              <a:buChar char="–"/>
              <a:defRPr sz="800"/>
            </a:lvl4pPr>
            <a:lvl5pPr marL="2286000" lvl="4" indent="-279400" algn="l">
              <a:spcBef>
                <a:spcPts val="200"/>
              </a:spcBef>
              <a:spcAft>
                <a:spcPts val="0"/>
              </a:spcAft>
              <a:buClr>
                <a:schemeClr val="dk1"/>
              </a:buClr>
              <a:buSzPts val="800"/>
              <a:buChar char="»"/>
              <a:defRPr sz="800"/>
            </a:lvl5pPr>
            <a:lvl6pPr marL="2743200" lvl="5" indent="-279400" algn="l">
              <a:spcBef>
                <a:spcPts val="200"/>
              </a:spcBef>
              <a:spcAft>
                <a:spcPts val="0"/>
              </a:spcAft>
              <a:buClr>
                <a:schemeClr val="dk1"/>
              </a:buClr>
              <a:buSzPts val="800"/>
              <a:buChar char="•"/>
              <a:defRPr sz="800"/>
            </a:lvl6pPr>
            <a:lvl7pPr marL="3200400" lvl="6" indent="-279400" algn="l">
              <a:spcBef>
                <a:spcPts val="200"/>
              </a:spcBef>
              <a:spcAft>
                <a:spcPts val="0"/>
              </a:spcAft>
              <a:buClr>
                <a:schemeClr val="dk1"/>
              </a:buClr>
              <a:buSzPts val="800"/>
              <a:buChar char="•"/>
              <a:defRPr sz="800"/>
            </a:lvl7pPr>
            <a:lvl8pPr marL="3657600" lvl="7" indent="-279400" algn="l">
              <a:spcBef>
                <a:spcPts val="200"/>
              </a:spcBef>
              <a:spcAft>
                <a:spcPts val="0"/>
              </a:spcAft>
              <a:buClr>
                <a:schemeClr val="dk1"/>
              </a:buClr>
              <a:buSzPts val="800"/>
              <a:buChar char="•"/>
              <a:defRPr sz="800"/>
            </a:lvl8pPr>
            <a:lvl9pPr marL="4114800" lvl="8" indent="-279400" algn="l">
              <a:spcBef>
                <a:spcPts val="200"/>
              </a:spcBef>
              <a:spcAft>
                <a:spcPts val="0"/>
              </a:spcAft>
              <a:buClr>
                <a:schemeClr val="dk1"/>
              </a:buClr>
              <a:buSzPts val="800"/>
              <a:buChar char="•"/>
              <a:defRPr sz="800"/>
            </a:lvl9pPr>
          </a:lstStyle>
          <a:p>
            <a:endParaRPr/>
          </a:p>
        </p:txBody>
      </p:sp>
      <p:sp>
        <p:nvSpPr>
          <p:cNvPr id="91" name="Google Shape;91;p19"/>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92" name="Google Shape;92;p19"/>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93" name="Google Shape;93;p19"/>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96" name="Google Shape;96;p20"/>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97" name="Google Shape;97;p20"/>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98" name="Google Shape;98;p20"/>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228600" y="136525"/>
            <a:ext cx="1504157" cy="581025"/>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000"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1" name="Google Shape;101;p21"/>
          <p:cNvSpPr txBox="1">
            <a:spLocks noGrp="1"/>
          </p:cNvSpPr>
          <p:nvPr>
            <p:ph type="body" idx="1"/>
          </p:nvPr>
        </p:nvSpPr>
        <p:spPr>
          <a:xfrm>
            <a:off x="1787525" y="136525"/>
            <a:ext cx="2555875" cy="2926557"/>
          </a:xfrm>
          <a:prstGeom prst="rect">
            <a:avLst/>
          </a:prstGeom>
          <a:noFill/>
          <a:ln>
            <a:noFill/>
          </a:ln>
        </p:spPr>
        <p:txBody>
          <a:bodyPr spcFirstLastPara="1" wrap="square" lIns="45725" tIns="22850" rIns="45725" bIns="22850" anchor="t" anchorCtr="0">
            <a:normAutofit/>
          </a:bodyPr>
          <a:lstStyle>
            <a:lvl1pPr marL="457200" lvl="0" indent="-330200" algn="l">
              <a:spcBef>
                <a:spcPts val="300"/>
              </a:spcBef>
              <a:spcAft>
                <a:spcPts val="0"/>
              </a:spcAft>
              <a:buClr>
                <a:schemeClr val="dk1"/>
              </a:buClr>
              <a:buSzPts val="1600"/>
              <a:buChar char="•"/>
              <a:defRPr sz="1600"/>
            </a:lvl1pPr>
            <a:lvl2pPr marL="914400" lvl="1" indent="-317500" algn="l">
              <a:spcBef>
                <a:spcPts val="300"/>
              </a:spcBef>
              <a:spcAft>
                <a:spcPts val="0"/>
              </a:spcAft>
              <a:buClr>
                <a:schemeClr val="dk1"/>
              </a:buClr>
              <a:buSzPts val="1400"/>
              <a:buChar char="–"/>
              <a:defRPr sz="1400"/>
            </a:lvl2pPr>
            <a:lvl3pPr marL="1371600" lvl="2" indent="-304800" algn="l">
              <a:spcBef>
                <a:spcPts val="200"/>
              </a:spcBef>
              <a:spcAft>
                <a:spcPts val="0"/>
              </a:spcAft>
              <a:buClr>
                <a:schemeClr val="dk1"/>
              </a:buClr>
              <a:buSzPts val="1200"/>
              <a:buChar char="•"/>
              <a:defRPr sz="1200"/>
            </a:lvl3pPr>
            <a:lvl4pPr marL="1828800" lvl="3" indent="-292100" algn="l">
              <a:spcBef>
                <a:spcPts val="200"/>
              </a:spcBef>
              <a:spcAft>
                <a:spcPts val="0"/>
              </a:spcAft>
              <a:buClr>
                <a:schemeClr val="dk1"/>
              </a:buClr>
              <a:buSzPts val="1000"/>
              <a:buChar char="–"/>
              <a:defRPr sz="1000"/>
            </a:lvl4pPr>
            <a:lvl5pPr marL="2286000" lvl="4" indent="-292100" algn="l">
              <a:spcBef>
                <a:spcPts val="200"/>
              </a:spcBef>
              <a:spcAft>
                <a:spcPts val="0"/>
              </a:spcAft>
              <a:buClr>
                <a:schemeClr val="dk1"/>
              </a:buClr>
              <a:buSzPts val="1000"/>
              <a:buChar char="»"/>
              <a:defRPr sz="1000"/>
            </a:lvl5pPr>
            <a:lvl6pPr marL="2743200" lvl="5" indent="-292100" algn="l">
              <a:spcBef>
                <a:spcPts val="200"/>
              </a:spcBef>
              <a:spcAft>
                <a:spcPts val="0"/>
              </a:spcAft>
              <a:buClr>
                <a:schemeClr val="dk1"/>
              </a:buClr>
              <a:buSzPts val="1000"/>
              <a:buChar char="•"/>
              <a:defRPr sz="1000"/>
            </a:lvl6pPr>
            <a:lvl7pPr marL="3200400" lvl="6" indent="-292100" algn="l">
              <a:spcBef>
                <a:spcPts val="200"/>
              </a:spcBef>
              <a:spcAft>
                <a:spcPts val="0"/>
              </a:spcAft>
              <a:buClr>
                <a:schemeClr val="dk1"/>
              </a:buClr>
              <a:buSzPts val="1000"/>
              <a:buChar char="•"/>
              <a:defRPr sz="1000"/>
            </a:lvl7pPr>
            <a:lvl8pPr marL="3657600" lvl="7" indent="-292100" algn="l">
              <a:spcBef>
                <a:spcPts val="200"/>
              </a:spcBef>
              <a:spcAft>
                <a:spcPts val="0"/>
              </a:spcAft>
              <a:buClr>
                <a:schemeClr val="dk1"/>
              </a:buClr>
              <a:buSzPts val="1000"/>
              <a:buChar char="•"/>
              <a:defRPr sz="1000"/>
            </a:lvl8pPr>
            <a:lvl9pPr marL="4114800" lvl="8" indent="-292100" algn="l">
              <a:spcBef>
                <a:spcPts val="200"/>
              </a:spcBef>
              <a:spcAft>
                <a:spcPts val="0"/>
              </a:spcAft>
              <a:buClr>
                <a:schemeClr val="dk1"/>
              </a:buClr>
              <a:buSzPts val="1000"/>
              <a:buChar char="•"/>
              <a:defRPr sz="1000"/>
            </a:lvl9pPr>
          </a:lstStyle>
          <a:p>
            <a:endParaRPr/>
          </a:p>
        </p:txBody>
      </p:sp>
      <p:sp>
        <p:nvSpPr>
          <p:cNvPr id="102" name="Google Shape;102;p21"/>
          <p:cNvSpPr txBox="1">
            <a:spLocks noGrp="1"/>
          </p:cNvSpPr>
          <p:nvPr>
            <p:ph type="body" idx="2"/>
          </p:nvPr>
        </p:nvSpPr>
        <p:spPr>
          <a:xfrm>
            <a:off x="228600" y="717550"/>
            <a:ext cx="1504157" cy="2345532"/>
          </a:xfrm>
          <a:prstGeom prst="rect">
            <a:avLst/>
          </a:prstGeom>
          <a:noFill/>
          <a:ln>
            <a:noFill/>
          </a:ln>
        </p:spPr>
        <p:txBody>
          <a:bodyPr spcFirstLastPara="1" wrap="square" lIns="45725" tIns="22850" rIns="45725" bIns="22850" anchor="t" anchorCtr="0">
            <a:normAutofit/>
          </a:bodyPr>
          <a:lstStyle>
            <a:lvl1pPr marL="457200" lvl="0" indent="-228600" algn="l">
              <a:spcBef>
                <a:spcPts val="100"/>
              </a:spcBef>
              <a:spcAft>
                <a:spcPts val="0"/>
              </a:spcAft>
              <a:buClr>
                <a:schemeClr val="dk1"/>
              </a:buClr>
              <a:buSzPts val="700"/>
              <a:buNone/>
              <a:defRPr sz="700"/>
            </a:lvl1pPr>
            <a:lvl2pPr marL="914400" lvl="1" indent="-228600" algn="l">
              <a:spcBef>
                <a:spcPts val="100"/>
              </a:spcBef>
              <a:spcAft>
                <a:spcPts val="0"/>
              </a:spcAft>
              <a:buClr>
                <a:schemeClr val="dk1"/>
              </a:buClr>
              <a:buSzPts val="600"/>
              <a:buNone/>
              <a:defRPr sz="600"/>
            </a:lvl2pPr>
            <a:lvl3pPr marL="1371600" lvl="2" indent="-228600" algn="l">
              <a:spcBef>
                <a:spcPts val="100"/>
              </a:spcBef>
              <a:spcAft>
                <a:spcPts val="0"/>
              </a:spcAft>
              <a:buClr>
                <a:schemeClr val="dk1"/>
              </a:buClr>
              <a:buSzPts val="500"/>
              <a:buNone/>
              <a:defRPr sz="500"/>
            </a:lvl3pPr>
            <a:lvl4pPr marL="1828800" lvl="3" indent="-228600" algn="l">
              <a:spcBef>
                <a:spcPts val="100"/>
              </a:spcBef>
              <a:spcAft>
                <a:spcPts val="0"/>
              </a:spcAft>
              <a:buClr>
                <a:schemeClr val="dk1"/>
              </a:buClr>
              <a:buSzPts val="500"/>
              <a:buNone/>
              <a:defRPr sz="500"/>
            </a:lvl4pPr>
            <a:lvl5pPr marL="2286000" lvl="4" indent="-228600" algn="l">
              <a:spcBef>
                <a:spcPts val="100"/>
              </a:spcBef>
              <a:spcAft>
                <a:spcPts val="0"/>
              </a:spcAft>
              <a:buClr>
                <a:schemeClr val="dk1"/>
              </a:buClr>
              <a:buSzPts val="500"/>
              <a:buNone/>
              <a:defRPr sz="500"/>
            </a:lvl5pPr>
            <a:lvl6pPr marL="2743200" lvl="5" indent="-228600" algn="l">
              <a:spcBef>
                <a:spcPts val="100"/>
              </a:spcBef>
              <a:spcAft>
                <a:spcPts val="0"/>
              </a:spcAft>
              <a:buClr>
                <a:schemeClr val="dk1"/>
              </a:buClr>
              <a:buSzPts val="500"/>
              <a:buNone/>
              <a:defRPr sz="500"/>
            </a:lvl6pPr>
            <a:lvl7pPr marL="3200400" lvl="6" indent="-228600" algn="l">
              <a:spcBef>
                <a:spcPts val="100"/>
              </a:spcBef>
              <a:spcAft>
                <a:spcPts val="0"/>
              </a:spcAft>
              <a:buClr>
                <a:schemeClr val="dk1"/>
              </a:buClr>
              <a:buSzPts val="500"/>
              <a:buNone/>
              <a:defRPr sz="500"/>
            </a:lvl7pPr>
            <a:lvl8pPr marL="3657600" lvl="7" indent="-228600" algn="l">
              <a:spcBef>
                <a:spcPts val="100"/>
              </a:spcBef>
              <a:spcAft>
                <a:spcPts val="0"/>
              </a:spcAft>
              <a:buClr>
                <a:schemeClr val="dk1"/>
              </a:buClr>
              <a:buSzPts val="500"/>
              <a:buNone/>
              <a:defRPr sz="500"/>
            </a:lvl8pPr>
            <a:lvl9pPr marL="4114800" lvl="8" indent="-228600" algn="l">
              <a:spcBef>
                <a:spcPts val="100"/>
              </a:spcBef>
              <a:spcAft>
                <a:spcPts val="0"/>
              </a:spcAft>
              <a:buClr>
                <a:schemeClr val="dk1"/>
              </a:buClr>
              <a:buSzPts val="500"/>
              <a:buNone/>
              <a:defRPr sz="500"/>
            </a:lvl9pPr>
          </a:lstStyle>
          <a:p>
            <a:endParaRPr/>
          </a:p>
        </p:txBody>
      </p:sp>
      <p:sp>
        <p:nvSpPr>
          <p:cNvPr id="103" name="Google Shape;103;p21"/>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04" name="Google Shape;104;p21"/>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05" name="Google Shape;105;p21"/>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896144" y="2400300"/>
            <a:ext cx="2743200" cy="283369"/>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000"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8" name="Google Shape;108;p22"/>
          <p:cNvSpPr>
            <a:spLocks noGrp="1"/>
          </p:cNvSpPr>
          <p:nvPr>
            <p:ph type="pic" idx="2"/>
          </p:nvPr>
        </p:nvSpPr>
        <p:spPr>
          <a:xfrm>
            <a:off x="896144" y="306388"/>
            <a:ext cx="2743200" cy="2057400"/>
          </a:xfrm>
          <a:prstGeom prst="rect">
            <a:avLst/>
          </a:prstGeom>
          <a:noFill/>
          <a:ln>
            <a:noFill/>
          </a:ln>
        </p:spPr>
      </p:sp>
      <p:sp>
        <p:nvSpPr>
          <p:cNvPr id="109" name="Google Shape;109;p22"/>
          <p:cNvSpPr txBox="1">
            <a:spLocks noGrp="1"/>
          </p:cNvSpPr>
          <p:nvPr>
            <p:ph type="body" idx="1"/>
          </p:nvPr>
        </p:nvSpPr>
        <p:spPr>
          <a:xfrm>
            <a:off x="896144" y="2683669"/>
            <a:ext cx="2743200" cy="402431"/>
          </a:xfrm>
          <a:prstGeom prst="rect">
            <a:avLst/>
          </a:prstGeom>
          <a:noFill/>
          <a:ln>
            <a:noFill/>
          </a:ln>
        </p:spPr>
        <p:txBody>
          <a:bodyPr spcFirstLastPara="1" wrap="square" lIns="45725" tIns="22850" rIns="45725" bIns="22850" anchor="t" anchorCtr="0">
            <a:normAutofit/>
          </a:bodyPr>
          <a:lstStyle>
            <a:lvl1pPr marL="457200" lvl="0" indent="-228600" algn="l">
              <a:spcBef>
                <a:spcPts val="100"/>
              </a:spcBef>
              <a:spcAft>
                <a:spcPts val="0"/>
              </a:spcAft>
              <a:buClr>
                <a:schemeClr val="dk1"/>
              </a:buClr>
              <a:buSzPts val="700"/>
              <a:buNone/>
              <a:defRPr sz="700"/>
            </a:lvl1pPr>
            <a:lvl2pPr marL="914400" lvl="1" indent="-228600" algn="l">
              <a:spcBef>
                <a:spcPts val="100"/>
              </a:spcBef>
              <a:spcAft>
                <a:spcPts val="0"/>
              </a:spcAft>
              <a:buClr>
                <a:schemeClr val="dk1"/>
              </a:buClr>
              <a:buSzPts val="600"/>
              <a:buNone/>
              <a:defRPr sz="600"/>
            </a:lvl2pPr>
            <a:lvl3pPr marL="1371600" lvl="2" indent="-228600" algn="l">
              <a:spcBef>
                <a:spcPts val="100"/>
              </a:spcBef>
              <a:spcAft>
                <a:spcPts val="0"/>
              </a:spcAft>
              <a:buClr>
                <a:schemeClr val="dk1"/>
              </a:buClr>
              <a:buSzPts val="500"/>
              <a:buNone/>
              <a:defRPr sz="500"/>
            </a:lvl3pPr>
            <a:lvl4pPr marL="1828800" lvl="3" indent="-228600" algn="l">
              <a:spcBef>
                <a:spcPts val="100"/>
              </a:spcBef>
              <a:spcAft>
                <a:spcPts val="0"/>
              </a:spcAft>
              <a:buClr>
                <a:schemeClr val="dk1"/>
              </a:buClr>
              <a:buSzPts val="500"/>
              <a:buNone/>
              <a:defRPr sz="500"/>
            </a:lvl4pPr>
            <a:lvl5pPr marL="2286000" lvl="4" indent="-228600" algn="l">
              <a:spcBef>
                <a:spcPts val="100"/>
              </a:spcBef>
              <a:spcAft>
                <a:spcPts val="0"/>
              </a:spcAft>
              <a:buClr>
                <a:schemeClr val="dk1"/>
              </a:buClr>
              <a:buSzPts val="500"/>
              <a:buNone/>
              <a:defRPr sz="500"/>
            </a:lvl5pPr>
            <a:lvl6pPr marL="2743200" lvl="5" indent="-228600" algn="l">
              <a:spcBef>
                <a:spcPts val="100"/>
              </a:spcBef>
              <a:spcAft>
                <a:spcPts val="0"/>
              </a:spcAft>
              <a:buClr>
                <a:schemeClr val="dk1"/>
              </a:buClr>
              <a:buSzPts val="500"/>
              <a:buNone/>
              <a:defRPr sz="500"/>
            </a:lvl6pPr>
            <a:lvl7pPr marL="3200400" lvl="6" indent="-228600" algn="l">
              <a:spcBef>
                <a:spcPts val="100"/>
              </a:spcBef>
              <a:spcAft>
                <a:spcPts val="0"/>
              </a:spcAft>
              <a:buClr>
                <a:schemeClr val="dk1"/>
              </a:buClr>
              <a:buSzPts val="500"/>
              <a:buNone/>
              <a:defRPr sz="500"/>
            </a:lvl7pPr>
            <a:lvl8pPr marL="3657600" lvl="7" indent="-228600" algn="l">
              <a:spcBef>
                <a:spcPts val="100"/>
              </a:spcBef>
              <a:spcAft>
                <a:spcPts val="0"/>
              </a:spcAft>
              <a:buClr>
                <a:schemeClr val="dk1"/>
              </a:buClr>
              <a:buSzPts val="500"/>
              <a:buNone/>
              <a:defRPr sz="500"/>
            </a:lvl8pPr>
            <a:lvl9pPr marL="4114800" lvl="8" indent="-228600" algn="l">
              <a:spcBef>
                <a:spcPts val="100"/>
              </a:spcBef>
              <a:spcAft>
                <a:spcPts val="0"/>
              </a:spcAft>
              <a:buClr>
                <a:schemeClr val="dk1"/>
              </a:buClr>
              <a:buSzPts val="500"/>
              <a:buNone/>
              <a:defRPr sz="500"/>
            </a:lvl9pPr>
          </a:lstStyle>
          <a:p>
            <a:endParaRPr/>
          </a:p>
        </p:txBody>
      </p:sp>
      <p:sp>
        <p:nvSpPr>
          <p:cNvPr id="110" name="Google Shape;110;p22"/>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1" name="Google Shape;111;p22"/>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2" name="Google Shape;112;p22"/>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15" name="Google Shape;115;p23"/>
          <p:cNvSpPr txBox="1">
            <a:spLocks noGrp="1"/>
          </p:cNvSpPr>
          <p:nvPr>
            <p:ph type="body" idx="1"/>
          </p:nvPr>
        </p:nvSpPr>
        <p:spPr>
          <a:xfrm rot="5400000">
            <a:off x="1154509" y="-125809"/>
            <a:ext cx="2262982" cy="4114800"/>
          </a:xfrm>
          <a:prstGeom prst="rect">
            <a:avLst/>
          </a:prstGeom>
          <a:noFill/>
          <a:ln>
            <a:noFill/>
          </a:ln>
        </p:spPr>
        <p:txBody>
          <a:bodyPr spcFirstLastPara="1" wrap="square" lIns="45725" tIns="22850" rIns="45725" bIns="22850" anchor="t" anchorCtr="0">
            <a:normAutofit/>
          </a:bodyPr>
          <a:lstStyle>
            <a:lvl1pPr marL="457200" lvl="0" indent="-285750" algn="l">
              <a:spcBef>
                <a:spcPts val="200"/>
              </a:spcBef>
              <a:spcAft>
                <a:spcPts val="0"/>
              </a:spcAft>
              <a:buClr>
                <a:schemeClr val="dk1"/>
              </a:buClr>
              <a:buSzPts val="900"/>
              <a:buChar char="•"/>
              <a:defRPr/>
            </a:lvl1pPr>
            <a:lvl2pPr marL="914400" lvl="1" indent="-285750" algn="l">
              <a:spcBef>
                <a:spcPts val="200"/>
              </a:spcBef>
              <a:spcAft>
                <a:spcPts val="0"/>
              </a:spcAft>
              <a:buClr>
                <a:schemeClr val="dk1"/>
              </a:buClr>
              <a:buSzPts val="900"/>
              <a:buChar char="–"/>
              <a:defRPr/>
            </a:lvl2pPr>
            <a:lvl3pPr marL="1371600" lvl="2" indent="-285750" algn="l">
              <a:spcBef>
                <a:spcPts val="200"/>
              </a:spcBef>
              <a:spcAft>
                <a:spcPts val="0"/>
              </a:spcAft>
              <a:buClr>
                <a:schemeClr val="dk1"/>
              </a:buClr>
              <a:buSzPts val="900"/>
              <a:buChar char="•"/>
              <a:defRPr/>
            </a:lvl3pPr>
            <a:lvl4pPr marL="1828800" lvl="3" indent="-285750" algn="l">
              <a:spcBef>
                <a:spcPts val="200"/>
              </a:spcBef>
              <a:spcAft>
                <a:spcPts val="0"/>
              </a:spcAft>
              <a:buClr>
                <a:schemeClr val="dk1"/>
              </a:buClr>
              <a:buSzPts val="900"/>
              <a:buChar char="–"/>
              <a:defRPr/>
            </a:lvl4pPr>
            <a:lvl5pPr marL="2286000" lvl="4" indent="-285750" algn="l">
              <a:spcBef>
                <a:spcPts val="200"/>
              </a:spcBef>
              <a:spcAft>
                <a:spcPts val="0"/>
              </a:spcAft>
              <a:buClr>
                <a:schemeClr val="dk1"/>
              </a:buClr>
              <a:buSzPts val="900"/>
              <a:buChar char="»"/>
              <a:defRPr/>
            </a:lvl5pPr>
            <a:lvl6pPr marL="2743200" lvl="5" indent="-285750" algn="l">
              <a:spcBef>
                <a:spcPts val="200"/>
              </a:spcBef>
              <a:spcAft>
                <a:spcPts val="0"/>
              </a:spcAft>
              <a:buClr>
                <a:schemeClr val="dk1"/>
              </a:buClr>
              <a:buSzPts val="900"/>
              <a:buChar char="•"/>
              <a:defRPr/>
            </a:lvl6pPr>
            <a:lvl7pPr marL="3200400" lvl="6" indent="-285750" algn="l">
              <a:spcBef>
                <a:spcPts val="200"/>
              </a:spcBef>
              <a:spcAft>
                <a:spcPts val="0"/>
              </a:spcAft>
              <a:buClr>
                <a:schemeClr val="dk1"/>
              </a:buClr>
              <a:buSzPts val="900"/>
              <a:buChar char="•"/>
              <a:defRPr/>
            </a:lvl7pPr>
            <a:lvl8pPr marL="3657600" lvl="7" indent="-285750" algn="l">
              <a:spcBef>
                <a:spcPts val="200"/>
              </a:spcBef>
              <a:spcAft>
                <a:spcPts val="0"/>
              </a:spcAft>
              <a:buClr>
                <a:schemeClr val="dk1"/>
              </a:buClr>
              <a:buSzPts val="900"/>
              <a:buChar char="•"/>
              <a:defRPr/>
            </a:lvl8pPr>
            <a:lvl9pPr marL="4114800" lvl="8" indent="-285750" algn="l">
              <a:spcBef>
                <a:spcPts val="200"/>
              </a:spcBef>
              <a:spcAft>
                <a:spcPts val="0"/>
              </a:spcAft>
              <a:buClr>
                <a:schemeClr val="dk1"/>
              </a:buClr>
              <a:buSzPts val="900"/>
              <a:buChar char="•"/>
              <a:defRPr/>
            </a:lvl9pPr>
          </a:lstStyle>
          <a:p>
            <a:endParaRPr/>
          </a:p>
        </p:txBody>
      </p:sp>
      <p:sp>
        <p:nvSpPr>
          <p:cNvPr id="116" name="Google Shape;116;p23"/>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7" name="Google Shape;117;p23"/>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18" name="Google Shape;118;p23"/>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2366169" y="1085850"/>
            <a:ext cx="2925763" cy="10287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21" name="Google Shape;121;p24"/>
          <p:cNvSpPr txBox="1">
            <a:spLocks noGrp="1"/>
          </p:cNvSpPr>
          <p:nvPr>
            <p:ph type="body" idx="1"/>
          </p:nvPr>
        </p:nvSpPr>
        <p:spPr>
          <a:xfrm rot="5400000">
            <a:off x="270669" y="95250"/>
            <a:ext cx="2925763" cy="3009900"/>
          </a:xfrm>
          <a:prstGeom prst="rect">
            <a:avLst/>
          </a:prstGeom>
          <a:noFill/>
          <a:ln>
            <a:noFill/>
          </a:ln>
        </p:spPr>
        <p:txBody>
          <a:bodyPr spcFirstLastPara="1" wrap="square" lIns="45725" tIns="22850" rIns="45725" bIns="22850" anchor="t" anchorCtr="0">
            <a:normAutofit/>
          </a:bodyPr>
          <a:lstStyle>
            <a:lvl1pPr marL="457200" lvl="0" indent="-285750" algn="l">
              <a:spcBef>
                <a:spcPts val="200"/>
              </a:spcBef>
              <a:spcAft>
                <a:spcPts val="0"/>
              </a:spcAft>
              <a:buClr>
                <a:schemeClr val="dk1"/>
              </a:buClr>
              <a:buSzPts val="900"/>
              <a:buChar char="•"/>
              <a:defRPr/>
            </a:lvl1pPr>
            <a:lvl2pPr marL="914400" lvl="1" indent="-285750" algn="l">
              <a:spcBef>
                <a:spcPts val="200"/>
              </a:spcBef>
              <a:spcAft>
                <a:spcPts val="0"/>
              </a:spcAft>
              <a:buClr>
                <a:schemeClr val="dk1"/>
              </a:buClr>
              <a:buSzPts val="900"/>
              <a:buChar char="–"/>
              <a:defRPr/>
            </a:lvl2pPr>
            <a:lvl3pPr marL="1371600" lvl="2" indent="-285750" algn="l">
              <a:spcBef>
                <a:spcPts val="200"/>
              </a:spcBef>
              <a:spcAft>
                <a:spcPts val="0"/>
              </a:spcAft>
              <a:buClr>
                <a:schemeClr val="dk1"/>
              </a:buClr>
              <a:buSzPts val="900"/>
              <a:buChar char="•"/>
              <a:defRPr/>
            </a:lvl3pPr>
            <a:lvl4pPr marL="1828800" lvl="3" indent="-285750" algn="l">
              <a:spcBef>
                <a:spcPts val="200"/>
              </a:spcBef>
              <a:spcAft>
                <a:spcPts val="0"/>
              </a:spcAft>
              <a:buClr>
                <a:schemeClr val="dk1"/>
              </a:buClr>
              <a:buSzPts val="900"/>
              <a:buChar char="–"/>
              <a:defRPr/>
            </a:lvl4pPr>
            <a:lvl5pPr marL="2286000" lvl="4" indent="-285750" algn="l">
              <a:spcBef>
                <a:spcPts val="200"/>
              </a:spcBef>
              <a:spcAft>
                <a:spcPts val="0"/>
              </a:spcAft>
              <a:buClr>
                <a:schemeClr val="dk1"/>
              </a:buClr>
              <a:buSzPts val="900"/>
              <a:buChar char="»"/>
              <a:defRPr/>
            </a:lvl5pPr>
            <a:lvl6pPr marL="2743200" lvl="5" indent="-285750" algn="l">
              <a:spcBef>
                <a:spcPts val="200"/>
              </a:spcBef>
              <a:spcAft>
                <a:spcPts val="0"/>
              </a:spcAft>
              <a:buClr>
                <a:schemeClr val="dk1"/>
              </a:buClr>
              <a:buSzPts val="900"/>
              <a:buChar char="•"/>
              <a:defRPr/>
            </a:lvl6pPr>
            <a:lvl7pPr marL="3200400" lvl="6" indent="-285750" algn="l">
              <a:spcBef>
                <a:spcPts val="200"/>
              </a:spcBef>
              <a:spcAft>
                <a:spcPts val="0"/>
              </a:spcAft>
              <a:buClr>
                <a:schemeClr val="dk1"/>
              </a:buClr>
              <a:buSzPts val="900"/>
              <a:buChar char="•"/>
              <a:defRPr/>
            </a:lvl7pPr>
            <a:lvl8pPr marL="3657600" lvl="7" indent="-285750" algn="l">
              <a:spcBef>
                <a:spcPts val="200"/>
              </a:spcBef>
              <a:spcAft>
                <a:spcPts val="0"/>
              </a:spcAft>
              <a:buClr>
                <a:schemeClr val="dk1"/>
              </a:buClr>
              <a:buSzPts val="900"/>
              <a:buChar char="•"/>
              <a:defRPr/>
            </a:lvl8pPr>
            <a:lvl9pPr marL="4114800" lvl="8" indent="-285750" algn="l">
              <a:spcBef>
                <a:spcPts val="200"/>
              </a:spcBef>
              <a:spcAft>
                <a:spcPts val="0"/>
              </a:spcAft>
              <a:buClr>
                <a:schemeClr val="dk1"/>
              </a:buClr>
              <a:buSzPts val="900"/>
              <a:buChar char="•"/>
              <a:defRPr/>
            </a:lvl9pPr>
          </a:lstStyle>
          <a:p>
            <a:endParaRPr/>
          </a:p>
        </p:txBody>
      </p:sp>
      <p:sp>
        <p:nvSpPr>
          <p:cNvPr id="122" name="Google Shape;122;p24"/>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23" name="Google Shape;123;p24"/>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endParaRPr/>
          </a:p>
        </p:txBody>
      </p:sp>
      <p:sp>
        <p:nvSpPr>
          <p:cNvPr id="124" name="Google Shape;124;p24"/>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2411EB"/>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2411EB"/>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228600" y="137319"/>
            <a:ext cx="4114800" cy="571500"/>
          </a:xfrm>
          <a:prstGeom prst="rect">
            <a:avLst/>
          </a:prstGeom>
          <a:noFill/>
          <a:ln>
            <a:noFill/>
          </a:ln>
        </p:spPr>
        <p:txBody>
          <a:bodyPr spcFirstLastPara="1" wrap="square" lIns="45725" tIns="22850" rIns="45725" bIns="22850" anchor="ctr" anchorCtr="0">
            <a:normAutofit/>
          </a:bodyPr>
          <a:lstStyle>
            <a:lvl1pPr marR="0" lvl="0" algn="ctr" rtl="0">
              <a:spcBef>
                <a:spcPts val="0"/>
              </a:spcBef>
              <a:spcAft>
                <a:spcPts val="0"/>
              </a:spcAft>
              <a:buClr>
                <a:schemeClr val="dk1"/>
              </a:buClr>
              <a:buSzPts val="2200"/>
              <a:buFont typeface="Calibri"/>
              <a:buNone/>
              <a:defRPr sz="2200" b="0" i="0" u="none" strike="noStrike" cap="non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a:endParaRPr/>
          </a:p>
        </p:txBody>
      </p:sp>
      <p:sp>
        <p:nvSpPr>
          <p:cNvPr id="52" name="Google Shape;52;p13"/>
          <p:cNvSpPr txBox="1">
            <a:spLocks noGrp="1"/>
          </p:cNvSpPr>
          <p:nvPr>
            <p:ph type="body" idx="1"/>
          </p:nvPr>
        </p:nvSpPr>
        <p:spPr>
          <a:xfrm>
            <a:off x="228600" y="800100"/>
            <a:ext cx="4114800" cy="2262982"/>
          </a:xfrm>
          <a:prstGeom prst="rect">
            <a:avLst/>
          </a:prstGeom>
          <a:noFill/>
          <a:ln>
            <a:noFill/>
          </a:ln>
        </p:spPr>
        <p:txBody>
          <a:bodyPr spcFirstLastPara="1" wrap="square" lIns="45725" tIns="22850" rIns="45725" bIns="22850" anchor="t" anchorCtr="0">
            <a:normAutofit/>
          </a:bodyPr>
          <a:lstStyle>
            <a:lvl1pPr marL="457200" marR="0" lvl="0" indent="-330200" algn="l" rtl="0">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228600" y="3178175"/>
            <a:ext cx="1066800" cy="182563"/>
          </a:xfrm>
          <a:prstGeom prst="rect">
            <a:avLst/>
          </a:prstGeom>
          <a:noFill/>
          <a:ln>
            <a:noFill/>
          </a:ln>
        </p:spPr>
        <p:txBody>
          <a:bodyPr spcFirstLastPara="1" wrap="square" lIns="45725" tIns="22850" rIns="45725" bIns="22850" anchor="ctr" anchorCtr="0">
            <a:noAutofit/>
          </a:bodyPr>
          <a:lstStyle>
            <a:lvl1pPr marR="0" lvl="0" algn="l" rtl="0">
              <a:spcBef>
                <a:spcPts val="0"/>
              </a:spcBef>
              <a:spcAft>
                <a:spcPts val="0"/>
              </a:spcAft>
              <a:buSzPts val="700"/>
              <a:buNone/>
              <a:defRPr sz="6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9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1562100" y="3178175"/>
            <a:ext cx="1447800" cy="182563"/>
          </a:xfrm>
          <a:prstGeom prst="rect">
            <a:avLst/>
          </a:prstGeom>
          <a:noFill/>
          <a:ln>
            <a:noFill/>
          </a:ln>
        </p:spPr>
        <p:txBody>
          <a:bodyPr spcFirstLastPara="1" wrap="square" lIns="45725" tIns="22850" rIns="45725" bIns="22850" anchor="ctr" anchorCtr="0">
            <a:noAutofit/>
          </a:bodyPr>
          <a:lstStyle>
            <a:lvl1pPr marR="0" lvl="0" algn="ctr" rtl="0">
              <a:spcBef>
                <a:spcPts val="0"/>
              </a:spcBef>
              <a:spcAft>
                <a:spcPts val="0"/>
              </a:spcAft>
              <a:buSzPts val="700"/>
              <a:buNone/>
              <a:defRPr sz="6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9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3276600" y="3178175"/>
            <a:ext cx="1066800" cy="182563"/>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600" b="0" i="0" u="none" strike="noStrike" cap="none">
                <a:solidFill>
                  <a:srgbClr val="888888"/>
                </a:solidFill>
                <a:latin typeface="Calibri"/>
                <a:ea typeface="Calibri"/>
                <a:cs typeface="Calibri"/>
                <a:sym typeface="Calibri"/>
              </a:defRPr>
            </a:lvl1pPr>
            <a:lvl2pPr marL="0" marR="0" lvl="1" indent="0" algn="r" rtl="0">
              <a:spcBef>
                <a:spcPts val="0"/>
              </a:spcBef>
              <a:buNone/>
              <a:defRPr sz="600" b="0" i="0" u="none" strike="noStrike" cap="none">
                <a:solidFill>
                  <a:srgbClr val="888888"/>
                </a:solidFill>
                <a:latin typeface="Calibri"/>
                <a:ea typeface="Calibri"/>
                <a:cs typeface="Calibri"/>
                <a:sym typeface="Calibri"/>
              </a:defRPr>
            </a:lvl2pPr>
            <a:lvl3pPr marL="0" marR="0" lvl="2" indent="0" algn="r" rtl="0">
              <a:spcBef>
                <a:spcPts val="0"/>
              </a:spcBef>
              <a:buNone/>
              <a:defRPr sz="600" b="0" i="0" u="none" strike="noStrike" cap="none">
                <a:solidFill>
                  <a:srgbClr val="888888"/>
                </a:solidFill>
                <a:latin typeface="Calibri"/>
                <a:ea typeface="Calibri"/>
                <a:cs typeface="Calibri"/>
                <a:sym typeface="Calibri"/>
              </a:defRPr>
            </a:lvl3pPr>
            <a:lvl4pPr marL="0" marR="0" lvl="3" indent="0" algn="r" rtl="0">
              <a:spcBef>
                <a:spcPts val="0"/>
              </a:spcBef>
              <a:buNone/>
              <a:defRPr sz="600" b="0" i="0" u="none" strike="noStrike" cap="none">
                <a:solidFill>
                  <a:srgbClr val="888888"/>
                </a:solidFill>
                <a:latin typeface="Calibri"/>
                <a:ea typeface="Calibri"/>
                <a:cs typeface="Calibri"/>
                <a:sym typeface="Calibri"/>
              </a:defRPr>
            </a:lvl4pPr>
            <a:lvl5pPr marL="0" marR="0" lvl="4" indent="0" algn="r" rtl="0">
              <a:spcBef>
                <a:spcPts val="0"/>
              </a:spcBef>
              <a:buNone/>
              <a:defRPr sz="600" b="0" i="0" u="none" strike="noStrike" cap="none">
                <a:solidFill>
                  <a:srgbClr val="888888"/>
                </a:solidFill>
                <a:latin typeface="Calibri"/>
                <a:ea typeface="Calibri"/>
                <a:cs typeface="Calibri"/>
                <a:sym typeface="Calibri"/>
              </a:defRPr>
            </a:lvl5pPr>
            <a:lvl6pPr marL="0" marR="0" lvl="5" indent="0" algn="r" rtl="0">
              <a:spcBef>
                <a:spcPts val="0"/>
              </a:spcBef>
              <a:buNone/>
              <a:defRPr sz="600" b="0" i="0" u="none" strike="noStrike" cap="none">
                <a:solidFill>
                  <a:srgbClr val="888888"/>
                </a:solidFill>
                <a:latin typeface="Calibri"/>
                <a:ea typeface="Calibri"/>
                <a:cs typeface="Calibri"/>
                <a:sym typeface="Calibri"/>
              </a:defRPr>
            </a:lvl6pPr>
            <a:lvl7pPr marL="0" marR="0" lvl="6" indent="0" algn="r" rtl="0">
              <a:spcBef>
                <a:spcPts val="0"/>
              </a:spcBef>
              <a:buNone/>
              <a:defRPr sz="600" b="0" i="0" u="none" strike="noStrike" cap="none">
                <a:solidFill>
                  <a:srgbClr val="888888"/>
                </a:solidFill>
                <a:latin typeface="Calibri"/>
                <a:ea typeface="Calibri"/>
                <a:cs typeface="Calibri"/>
                <a:sym typeface="Calibri"/>
              </a:defRPr>
            </a:lvl7pPr>
            <a:lvl8pPr marL="0" marR="0" lvl="7" indent="0" algn="r" rtl="0">
              <a:spcBef>
                <a:spcPts val="0"/>
              </a:spcBef>
              <a:buNone/>
              <a:defRPr sz="600" b="0" i="0" u="none" strike="noStrike" cap="none">
                <a:solidFill>
                  <a:srgbClr val="888888"/>
                </a:solidFill>
                <a:latin typeface="Calibri"/>
                <a:ea typeface="Calibri"/>
                <a:cs typeface="Calibri"/>
                <a:sym typeface="Calibri"/>
              </a:defRPr>
            </a:lvl8pPr>
            <a:lvl9pPr marL="0" marR="0" lvl="8" indent="0" algn="r" rtl="0">
              <a:spcBef>
                <a:spcPts val="0"/>
              </a:spcBef>
              <a:buNone/>
              <a:defRPr sz="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4.jpe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51.xml"/><Relationship Id="rId1" Type="http://schemas.openxmlformats.org/officeDocument/2006/relationships/slideLayout" Target="../slideLayouts/slideLayout1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6.xml"/><Relationship Id="rId1" Type="http://schemas.openxmlformats.org/officeDocument/2006/relationships/slideLayout" Target="../slideLayouts/slideLayout12.xml"/><Relationship Id="rId5" Type="http://schemas.openxmlformats.org/officeDocument/2006/relationships/image" Target="../media/image44.jpg"/><Relationship Id="rId4" Type="http://schemas.openxmlformats.org/officeDocument/2006/relationships/image" Target="../media/image43.jp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58.xml"/><Relationship Id="rId1" Type="http://schemas.openxmlformats.org/officeDocument/2006/relationships/slideLayout" Target="../slideLayouts/slideLayout12.xml"/><Relationship Id="rId5" Type="http://schemas.openxmlformats.org/officeDocument/2006/relationships/image" Target="../media/image47.svg"/><Relationship Id="rId4" Type="http://schemas.openxmlformats.org/officeDocument/2006/relationships/image" Target="../media/image46.svg"/></Relationships>
</file>

<file path=ppt/slides/_rels/slide5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BF2E4"/>
        </a:solidFill>
        <a:effectLst/>
      </p:bgPr>
    </p:bg>
    <p:spTree>
      <p:nvGrpSpPr>
        <p:cNvPr id="1" name="Shape 132"/>
        <p:cNvGrpSpPr/>
        <p:nvPr/>
      </p:nvGrpSpPr>
      <p:grpSpPr>
        <a:xfrm>
          <a:off x="0" y="0"/>
          <a:ext cx="0" cy="0"/>
          <a:chOff x="0" y="0"/>
          <a:chExt cx="0" cy="0"/>
        </a:xfrm>
      </p:grpSpPr>
      <p:sp>
        <p:nvSpPr>
          <p:cNvPr id="133" name="Google Shape;133;p25" descr="Why Choose OT logo?"/>
          <p:cNvSpPr/>
          <p:nvPr/>
        </p:nvSpPr>
        <p:spPr>
          <a:xfrm>
            <a:off x="2738759" y="514350"/>
            <a:ext cx="3666483" cy="3676743"/>
          </a:xfrm>
          <a:custGeom>
            <a:avLst/>
            <a:gdLst/>
            <a:ahLst/>
            <a:cxnLst/>
            <a:rect l="l" t="t" r="r" b="b"/>
            <a:pathLst>
              <a:path w="7332966" h="7353487" extrusionOk="0">
                <a:moveTo>
                  <a:pt x="0" y="0"/>
                </a:moveTo>
                <a:lnTo>
                  <a:pt x="7332966" y="0"/>
                </a:lnTo>
                <a:lnTo>
                  <a:pt x="7332966" y="7353487"/>
                </a:lnTo>
                <a:lnTo>
                  <a:pt x="0" y="7353487"/>
                </a:lnTo>
                <a:lnTo>
                  <a:pt x="0" y="0"/>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34" name="Google Shape;134;p25"/>
          <p:cNvSpPr txBox="1"/>
          <p:nvPr/>
        </p:nvSpPr>
        <p:spPr>
          <a:xfrm>
            <a:off x="48371" y="4310380"/>
            <a:ext cx="9144000" cy="750975"/>
          </a:xfrm>
          <a:prstGeom prst="rect">
            <a:avLst/>
          </a:prstGeom>
          <a:noFill/>
          <a:ln>
            <a:noFill/>
          </a:ln>
        </p:spPr>
        <p:txBody>
          <a:bodyPr spcFirstLastPara="1" wrap="square" lIns="0" tIns="0" rIns="0" bIns="0" anchor="t" anchorCtr="0">
            <a:spAutoFit/>
          </a:bodyPr>
          <a:lstStyle/>
          <a:p>
            <a:pPr marL="0" marR="0" lvl="0" indent="0" algn="ctr" rtl="0">
              <a:lnSpc>
                <a:spcPct val="122000"/>
              </a:lnSpc>
              <a:spcBef>
                <a:spcPts val="0"/>
              </a:spcBef>
              <a:spcAft>
                <a:spcPts val="0"/>
              </a:spcAft>
              <a:buNone/>
            </a:pPr>
            <a:r>
              <a:rPr lang="en" sz="4000" b="1" dirty="0">
                <a:solidFill>
                  <a:srgbClr val="252158"/>
                </a:solidFill>
                <a:latin typeface="Poppins" panose="00000500000000000000" pitchFamily="2" charset="0"/>
                <a:cs typeface="Poppins" panose="00000500000000000000" pitchFamily="2" charset="0"/>
              </a:rPr>
              <a:t>OT = Occupational Therapy</a:t>
            </a:r>
            <a:endParaRPr sz="700" b="1" dirty="0">
              <a:latin typeface="Poppins" panose="00000500000000000000" pitchFamily="2" charset="0"/>
              <a:cs typeface="Poppins" panose="00000500000000000000" pitchFamily="2" charset="0"/>
            </a:endParaRPr>
          </a:p>
        </p:txBody>
      </p:sp>
      <p:pic>
        <p:nvPicPr>
          <p:cNvPr id="2" name="Picture 1">
            <a:extLst>
              <a:ext uri="{FF2B5EF4-FFF2-40B4-BE49-F238E27FC236}">
                <a16:creationId xmlns:a16="http://schemas.microsoft.com/office/drawing/2014/main" id="{6A04E05E-51FE-CE90-234F-2551322E1339}"/>
              </a:ext>
            </a:extLst>
          </p:cNvPr>
          <p:cNvPicPr>
            <a:picLocks noChangeAspect="1"/>
          </p:cNvPicPr>
          <p:nvPr/>
        </p:nvPicPr>
        <p:blipFill>
          <a:blip r:embed="rId4"/>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5"/>
          <p:cNvSpPr txBox="1"/>
          <p:nvPr/>
        </p:nvSpPr>
        <p:spPr>
          <a:xfrm>
            <a:off x="47100" y="8"/>
            <a:ext cx="9144000" cy="49872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7800" b="1">
                <a:solidFill>
                  <a:srgbClr val="FBEAA5"/>
                </a:solidFill>
                <a:latin typeface="Poppins"/>
                <a:ea typeface="Poppins"/>
                <a:cs typeface="Poppins"/>
                <a:sym typeface="Poppins"/>
              </a:rPr>
              <a:t>What is </a:t>
            </a:r>
            <a:endParaRPr sz="700"/>
          </a:p>
          <a:p>
            <a:pPr marL="0" marR="0" lvl="0" indent="0" algn="ctr" rtl="0">
              <a:lnSpc>
                <a:spcPct val="100000"/>
              </a:lnSpc>
              <a:spcBef>
                <a:spcPts val="0"/>
              </a:spcBef>
              <a:spcAft>
                <a:spcPts val="0"/>
              </a:spcAft>
              <a:buNone/>
            </a:pPr>
            <a:r>
              <a:rPr lang="en" sz="8400" b="1">
                <a:solidFill>
                  <a:srgbClr val="FECB1D"/>
                </a:solidFill>
                <a:latin typeface="Poppins"/>
                <a:ea typeface="Poppins"/>
                <a:cs typeface="Poppins"/>
                <a:sym typeface="Poppins"/>
              </a:rPr>
              <a:t>OCCUPATIONAL </a:t>
            </a:r>
            <a:endParaRPr sz="700"/>
          </a:p>
          <a:p>
            <a:pPr marL="0" marR="0" lvl="0" indent="0" algn="ctr" rtl="0">
              <a:lnSpc>
                <a:spcPct val="100000"/>
              </a:lnSpc>
              <a:spcBef>
                <a:spcPts val="0"/>
              </a:spcBef>
              <a:spcAft>
                <a:spcPts val="0"/>
              </a:spcAft>
              <a:buNone/>
            </a:pPr>
            <a:r>
              <a:rPr lang="en" sz="8400" b="1">
                <a:solidFill>
                  <a:srgbClr val="FECB1D"/>
                </a:solidFill>
                <a:latin typeface="Poppins"/>
                <a:ea typeface="Poppins"/>
                <a:cs typeface="Poppins"/>
                <a:sym typeface="Poppins"/>
              </a:rPr>
              <a:t>THERAPY</a:t>
            </a:r>
            <a:r>
              <a:rPr lang="en" sz="8400" b="1">
                <a:solidFill>
                  <a:srgbClr val="FBEAA5"/>
                </a:solidFill>
                <a:latin typeface="Poppins"/>
                <a:ea typeface="Poppins"/>
                <a:cs typeface="Poppins"/>
                <a:sym typeface="Poppins"/>
              </a:rPr>
              <a:t> </a:t>
            </a:r>
            <a:endParaRPr sz="700"/>
          </a:p>
          <a:p>
            <a:pPr marL="0" marR="0" lvl="0" indent="0" algn="ctr" rtl="0">
              <a:lnSpc>
                <a:spcPct val="100000"/>
              </a:lnSpc>
              <a:spcBef>
                <a:spcPts val="0"/>
              </a:spcBef>
              <a:spcAft>
                <a:spcPts val="0"/>
              </a:spcAft>
              <a:buNone/>
            </a:pPr>
            <a:r>
              <a:rPr lang="en" sz="7800" b="1">
                <a:solidFill>
                  <a:srgbClr val="FBEAA5"/>
                </a:solidFill>
                <a:latin typeface="Poppins"/>
                <a:ea typeface="Poppins"/>
                <a:cs typeface="Poppins"/>
                <a:sym typeface="Poppins"/>
              </a:rPr>
              <a:t>ANYWAY? </a:t>
            </a:r>
            <a:endParaRPr sz="700"/>
          </a:p>
        </p:txBody>
      </p:sp>
      <p:sp>
        <p:nvSpPr>
          <p:cNvPr id="134" name="Google Shape;134;p25"/>
          <p:cNvSpPr txBox="1"/>
          <p:nvPr/>
        </p:nvSpPr>
        <p:spPr>
          <a:xfrm rot="1318862">
            <a:off x="7150962" y="3064578"/>
            <a:ext cx="1789473" cy="1686948"/>
          </a:xfrm>
          <a:prstGeom prst="rect">
            <a:avLst/>
          </a:prstGeom>
          <a:noFill/>
          <a:ln>
            <a:noFill/>
          </a:ln>
        </p:spPr>
        <p:txBody>
          <a:bodyPr spcFirstLastPara="1" wrap="square" lIns="0" tIns="0" rIns="0" bIns="0" anchor="t" anchorCtr="0">
            <a:spAutoFit/>
          </a:bodyPr>
          <a:lstStyle/>
          <a:p>
            <a:pPr marL="0" marR="0" lvl="0" indent="0" algn="ctr" rtl="0">
              <a:lnSpc>
                <a:spcPct val="122997"/>
              </a:lnSpc>
              <a:spcBef>
                <a:spcPts val="0"/>
              </a:spcBef>
              <a:spcAft>
                <a:spcPts val="0"/>
              </a:spcAft>
              <a:buNone/>
            </a:pPr>
            <a:r>
              <a:rPr lang="en" sz="10300">
                <a:solidFill>
                  <a:srgbClr val="FFFFFF"/>
                </a:solidFill>
                <a:latin typeface="Calibri"/>
                <a:ea typeface="Calibri"/>
                <a:cs typeface="Calibri"/>
                <a:sym typeface="Calibri"/>
              </a:rPr>
              <a:t>🤔</a:t>
            </a:r>
            <a:endParaRPr sz="7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6"/>
          <p:cNvSpPr txBox="1"/>
          <p:nvPr/>
        </p:nvSpPr>
        <p:spPr>
          <a:xfrm>
            <a:off x="22500" y="80825"/>
            <a:ext cx="9099000" cy="43098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r>
              <a:rPr lang="en" sz="7000" b="1">
                <a:solidFill>
                  <a:srgbClr val="FFCC1D"/>
                </a:solidFill>
                <a:latin typeface="Poppins"/>
                <a:ea typeface="Poppins"/>
                <a:cs typeface="Poppins"/>
                <a:sym typeface="Poppins"/>
              </a:rPr>
              <a:t>What are</a:t>
            </a:r>
            <a:endParaRPr lang="en-US" sz="700">
              <a:solidFill>
                <a:srgbClr val="FFCC1D"/>
              </a:solidFill>
            </a:endParaRPr>
          </a:p>
          <a:p>
            <a:pPr marL="0" marR="0" lvl="0" indent="0" algn="ctr" rtl="0">
              <a:lnSpc>
                <a:spcPct val="90000"/>
              </a:lnSpc>
              <a:spcBef>
                <a:spcPts val="0"/>
              </a:spcBef>
              <a:spcAft>
                <a:spcPts val="0"/>
              </a:spcAft>
              <a:buNone/>
            </a:pPr>
            <a:r>
              <a:rPr lang="en" sz="7000" b="1">
                <a:solidFill>
                  <a:srgbClr val="FFCC1D"/>
                </a:solidFill>
                <a:latin typeface="Poppins"/>
                <a:ea typeface="Poppins"/>
                <a:cs typeface="Poppins"/>
                <a:sym typeface="Poppins"/>
              </a:rPr>
              <a:t>some of your</a:t>
            </a:r>
            <a:endParaRPr sz="700">
              <a:solidFill>
                <a:srgbClr val="FFCC1D"/>
              </a:solidFill>
            </a:endParaRPr>
          </a:p>
          <a:p>
            <a:pPr marL="0" marR="0" lvl="0" indent="0" algn="ctr" rtl="0">
              <a:lnSpc>
                <a:spcPct val="90000"/>
              </a:lnSpc>
              <a:spcBef>
                <a:spcPts val="0"/>
              </a:spcBef>
              <a:spcAft>
                <a:spcPts val="0"/>
              </a:spcAft>
              <a:buNone/>
            </a:pPr>
            <a:r>
              <a:rPr lang="en" sz="7000" b="1">
                <a:solidFill>
                  <a:srgbClr val="FFCC1D"/>
                </a:solidFill>
                <a:latin typeface="Poppins"/>
                <a:ea typeface="Poppins"/>
                <a:cs typeface="Poppins"/>
                <a:sym typeface="Poppins"/>
              </a:rPr>
              <a:t>favorite things</a:t>
            </a:r>
            <a:endParaRPr sz="700">
              <a:solidFill>
                <a:srgbClr val="FFCC1D"/>
              </a:solidFill>
            </a:endParaRPr>
          </a:p>
          <a:p>
            <a:pPr marL="0" marR="0" lvl="0" indent="0" algn="ctr" rtl="0">
              <a:lnSpc>
                <a:spcPct val="90000"/>
              </a:lnSpc>
              <a:spcBef>
                <a:spcPts val="0"/>
              </a:spcBef>
              <a:spcAft>
                <a:spcPts val="0"/>
              </a:spcAft>
              <a:buNone/>
            </a:pPr>
            <a:r>
              <a:rPr lang="en" sz="7000" b="1">
                <a:solidFill>
                  <a:srgbClr val="FFCC1D"/>
                </a:solidFill>
                <a:latin typeface="Poppins"/>
                <a:ea typeface="Poppins"/>
                <a:cs typeface="Poppins"/>
                <a:sym typeface="Poppins"/>
              </a:rPr>
              <a:t>to do?</a:t>
            </a:r>
            <a:endParaRPr sz="700">
              <a:solidFill>
                <a:srgbClr val="FFCC1D"/>
              </a:solidFill>
            </a:endParaRPr>
          </a:p>
        </p:txBody>
      </p:sp>
      <p:sp>
        <p:nvSpPr>
          <p:cNvPr id="144" name="Google Shape;144;p26"/>
          <p:cNvSpPr txBox="1"/>
          <p:nvPr/>
        </p:nvSpPr>
        <p:spPr>
          <a:xfrm>
            <a:off x="428519" y="3930118"/>
            <a:ext cx="1053513" cy="993650"/>
          </a:xfrm>
          <a:prstGeom prst="rect">
            <a:avLst/>
          </a:prstGeom>
          <a:noFill/>
          <a:ln>
            <a:noFill/>
          </a:ln>
        </p:spPr>
        <p:txBody>
          <a:bodyPr spcFirstLastPara="1" wrap="square" lIns="0" tIns="0" rIns="0" bIns="0" anchor="t" anchorCtr="0">
            <a:spAutoFit/>
          </a:bodyPr>
          <a:lstStyle/>
          <a:p>
            <a:pPr marL="0" marR="0" lvl="0" indent="0" algn="ctr" rtl="0">
              <a:lnSpc>
                <a:spcPct val="122999"/>
              </a:lnSpc>
              <a:spcBef>
                <a:spcPts val="0"/>
              </a:spcBef>
              <a:spcAft>
                <a:spcPts val="0"/>
              </a:spcAft>
              <a:buNone/>
            </a:pPr>
            <a:r>
              <a:rPr lang="en" sz="6000">
                <a:solidFill>
                  <a:srgbClr val="FBEAA5"/>
                </a:solidFill>
                <a:latin typeface="Calibri"/>
                <a:ea typeface="Calibri"/>
                <a:cs typeface="Calibri"/>
                <a:sym typeface="Calibri"/>
              </a:rPr>
              <a:t>💃🏽</a:t>
            </a:r>
            <a:endParaRPr sz="700"/>
          </a:p>
        </p:txBody>
      </p:sp>
      <p:sp>
        <p:nvSpPr>
          <p:cNvPr id="145" name="Google Shape;145;p26"/>
          <p:cNvSpPr txBox="1"/>
          <p:nvPr/>
        </p:nvSpPr>
        <p:spPr>
          <a:xfrm>
            <a:off x="1630443" y="4017518"/>
            <a:ext cx="885602" cy="833138"/>
          </a:xfrm>
          <a:prstGeom prst="rect">
            <a:avLst/>
          </a:prstGeom>
          <a:noFill/>
          <a:ln>
            <a:noFill/>
          </a:ln>
        </p:spPr>
        <p:txBody>
          <a:bodyPr spcFirstLastPara="1" wrap="square" lIns="0" tIns="0" rIns="0" bIns="0" anchor="t" anchorCtr="0">
            <a:spAutoFit/>
          </a:bodyPr>
          <a:lstStyle/>
          <a:p>
            <a:pPr marL="0" marR="0" lvl="0" indent="0" algn="ctr" rtl="0">
              <a:lnSpc>
                <a:spcPct val="122998"/>
              </a:lnSpc>
              <a:spcBef>
                <a:spcPts val="0"/>
              </a:spcBef>
              <a:spcAft>
                <a:spcPts val="0"/>
              </a:spcAft>
              <a:buNone/>
            </a:pPr>
            <a:r>
              <a:rPr lang="en" sz="5100">
                <a:solidFill>
                  <a:srgbClr val="FBEAA5"/>
                </a:solidFill>
                <a:latin typeface="Calibri"/>
                <a:ea typeface="Calibri"/>
                <a:cs typeface="Calibri"/>
                <a:sym typeface="Calibri"/>
              </a:rPr>
              <a:t>📷</a:t>
            </a:r>
            <a:endParaRPr sz="700"/>
          </a:p>
        </p:txBody>
      </p:sp>
      <p:sp>
        <p:nvSpPr>
          <p:cNvPr id="146" name="Google Shape;146;p26"/>
          <p:cNvSpPr txBox="1"/>
          <p:nvPr/>
        </p:nvSpPr>
        <p:spPr>
          <a:xfrm>
            <a:off x="2663682" y="4017518"/>
            <a:ext cx="885602" cy="833138"/>
          </a:xfrm>
          <a:prstGeom prst="rect">
            <a:avLst/>
          </a:prstGeom>
          <a:noFill/>
          <a:ln>
            <a:noFill/>
          </a:ln>
        </p:spPr>
        <p:txBody>
          <a:bodyPr spcFirstLastPara="1" wrap="square" lIns="0" tIns="0" rIns="0" bIns="0" anchor="t" anchorCtr="0">
            <a:spAutoFit/>
          </a:bodyPr>
          <a:lstStyle/>
          <a:p>
            <a:pPr marL="0" marR="0" lvl="0" indent="0" algn="ctr" rtl="0">
              <a:lnSpc>
                <a:spcPct val="122998"/>
              </a:lnSpc>
              <a:spcBef>
                <a:spcPts val="0"/>
              </a:spcBef>
              <a:spcAft>
                <a:spcPts val="0"/>
              </a:spcAft>
              <a:buNone/>
            </a:pPr>
            <a:r>
              <a:rPr lang="en" sz="5100">
                <a:solidFill>
                  <a:srgbClr val="FBEAA5"/>
                </a:solidFill>
                <a:latin typeface="Calibri"/>
                <a:ea typeface="Calibri"/>
                <a:cs typeface="Calibri"/>
                <a:sym typeface="Calibri"/>
              </a:rPr>
              <a:t>🪴</a:t>
            </a:r>
            <a:endParaRPr sz="700"/>
          </a:p>
        </p:txBody>
      </p:sp>
      <p:sp>
        <p:nvSpPr>
          <p:cNvPr id="147" name="Google Shape;147;p26"/>
          <p:cNvSpPr txBox="1"/>
          <p:nvPr/>
        </p:nvSpPr>
        <p:spPr>
          <a:xfrm>
            <a:off x="4730161" y="4017518"/>
            <a:ext cx="885602" cy="833138"/>
          </a:xfrm>
          <a:prstGeom prst="rect">
            <a:avLst/>
          </a:prstGeom>
          <a:noFill/>
          <a:ln>
            <a:noFill/>
          </a:ln>
        </p:spPr>
        <p:txBody>
          <a:bodyPr spcFirstLastPara="1" wrap="square" lIns="0" tIns="0" rIns="0" bIns="0" anchor="t" anchorCtr="0">
            <a:spAutoFit/>
          </a:bodyPr>
          <a:lstStyle/>
          <a:p>
            <a:pPr marL="0" marR="0" lvl="0" indent="0" algn="ctr" rtl="0">
              <a:lnSpc>
                <a:spcPct val="122998"/>
              </a:lnSpc>
              <a:spcBef>
                <a:spcPts val="0"/>
              </a:spcBef>
              <a:spcAft>
                <a:spcPts val="0"/>
              </a:spcAft>
              <a:buNone/>
            </a:pPr>
            <a:r>
              <a:rPr lang="en" sz="5100">
                <a:solidFill>
                  <a:srgbClr val="FBEAA5"/>
                </a:solidFill>
                <a:latin typeface="Calibri"/>
                <a:ea typeface="Calibri"/>
                <a:cs typeface="Calibri"/>
                <a:sym typeface="Calibri"/>
              </a:rPr>
              <a:t>👟</a:t>
            </a:r>
            <a:endParaRPr sz="700"/>
          </a:p>
        </p:txBody>
      </p:sp>
      <p:sp>
        <p:nvSpPr>
          <p:cNvPr id="148" name="Google Shape;148;p26"/>
          <p:cNvSpPr txBox="1"/>
          <p:nvPr/>
        </p:nvSpPr>
        <p:spPr>
          <a:xfrm>
            <a:off x="3696921" y="4017518"/>
            <a:ext cx="885602" cy="833138"/>
          </a:xfrm>
          <a:prstGeom prst="rect">
            <a:avLst/>
          </a:prstGeom>
          <a:noFill/>
          <a:ln>
            <a:noFill/>
          </a:ln>
        </p:spPr>
        <p:txBody>
          <a:bodyPr spcFirstLastPara="1" wrap="square" lIns="0" tIns="0" rIns="0" bIns="0" anchor="t" anchorCtr="0">
            <a:spAutoFit/>
          </a:bodyPr>
          <a:lstStyle/>
          <a:p>
            <a:pPr marL="0" marR="0" lvl="0" indent="0" algn="ctr" rtl="0">
              <a:lnSpc>
                <a:spcPct val="122998"/>
              </a:lnSpc>
              <a:spcBef>
                <a:spcPts val="0"/>
              </a:spcBef>
              <a:spcAft>
                <a:spcPts val="0"/>
              </a:spcAft>
              <a:buNone/>
            </a:pPr>
            <a:r>
              <a:rPr lang="en" sz="5100">
                <a:solidFill>
                  <a:srgbClr val="FBEAA5"/>
                </a:solidFill>
                <a:latin typeface="Calibri"/>
                <a:ea typeface="Calibri"/>
                <a:cs typeface="Calibri"/>
                <a:sym typeface="Calibri"/>
              </a:rPr>
              <a:t>🏈</a:t>
            </a:r>
            <a:endParaRPr sz="700"/>
          </a:p>
        </p:txBody>
      </p:sp>
      <p:sp>
        <p:nvSpPr>
          <p:cNvPr id="149" name="Google Shape;149;p26"/>
          <p:cNvSpPr txBox="1"/>
          <p:nvPr/>
        </p:nvSpPr>
        <p:spPr>
          <a:xfrm>
            <a:off x="5763400" y="4017518"/>
            <a:ext cx="885602" cy="833138"/>
          </a:xfrm>
          <a:prstGeom prst="rect">
            <a:avLst/>
          </a:prstGeom>
          <a:noFill/>
          <a:ln>
            <a:noFill/>
          </a:ln>
        </p:spPr>
        <p:txBody>
          <a:bodyPr spcFirstLastPara="1" wrap="square" lIns="0" tIns="0" rIns="0" bIns="0" anchor="t" anchorCtr="0">
            <a:spAutoFit/>
          </a:bodyPr>
          <a:lstStyle/>
          <a:p>
            <a:pPr marL="0" marR="0" lvl="0" indent="0" algn="ctr" rtl="0">
              <a:lnSpc>
                <a:spcPct val="122998"/>
              </a:lnSpc>
              <a:spcBef>
                <a:spcPts val="0"/>
              </a:spcBef>
              <a:spcAft>
                <a:spcPts val="0"/>
              </a:spcAft>
              <a:buNone/>
            </a:pPr>
            <a:r>
              <a:rPr lang="en" sz="5100">
                <a:solidFill>
                  <a:srgbClr val="FBEAA5"/>
                </a:solidFill>
                <a:latin typeface="Calibri"/>
                <a:ea typeface="Calibri"/>
                <a:cs typeface="Calibri"/>
                <a:sym typeface="Calibri"/>
              </a:rPr>
              <a:t>🎨</a:t>
            </a:r>
            <a:endParaRPr sz="700"/>
          </a:p>
        </p:txBody>
      </p:sp>
      <p:sp>
        <p:nvSpPr>
          <p:cNvPr id="150" name="Google Shape;150;p26"/>
          <p:cNvSpPr txBox="1"/>
          <p:nvPr/>
        </p:nvSpPr>
        <p:spPr>
          <a:xfrm>
            <a:off x="6796639" y="4017518"/>
            <a:ext cx="885602" cy="833138"/>
          </a:xfrm>
          <a:prstGeom prst="rect">
            <a:avLst/>
          </a:prstGeom>
          <a:noFill/>
          <a:ln>
            <a:noFill/>
          </a:ln>
        </p:spPr>
        <p:txBody>
          <a:bodyPr spcFirstLastPara="1" wrap="square" lIns="0" tIns="0" rIns="0" bIns="0" anchor="t" anchorCtr="0">
            <a:spAutoFit/>
          </a:bodyPr>
          <a:lstStyle/>
          <a:p>
            <a:pPr marL="0" marR="0" lvl="0" indent="0" algn="ctr" rtl="0">
              <a:lnSpc>
                <a:spcPct val="122998"/>
              </a:lnSpc>
              <a:spcBef>
                <a:spcPts val="0"/>
              </a:spcBef>
              <a:spcAft>
                <a:spcPts val="0"/>
              </a:spcAft>
              <a:buNone/>
            </a:pPr>
            <a:r>
              <a:rPr lang="en" sz="5100">
                <a:solidFill>
                  <a:srgbClr val="FBEAA5"/>
                </a:solidFill>
                <a:latin typeface="Calibri"/>
                <a:ea typeface="Calibri"/>
                <a:cs typeface="Calibri"/>
                <a:sym typeface="Calibri"/>
              </a:rPr>
              <a:t>🎮</a:t>
            </a:r>
            <a:endParaRPr sz="700"/>
          </a:p>
        </p:txBody>
      </p:sp>
      <p:sp>
        <p:nvSpPr>
          <p:cNvPr id="151" name="Google Shape;151;p26"/>
          <p:cNvSpPr txBox="1"/>
          <p:nvPr/>
        </p:nvSpPr>
        <p:spPr>
          <a:xfrm>
            <a:off x="7829879" y="4090630"/>
            <a:ext cx="885602" cy="833138"/>
          </a:xfrm>
          <a:prstGeom prst="rect">
            <a:avLst/>
          </a:prstGeom>
          <a:noFill/>
          <a:ln>
            <a:noFill/>
          </a:ln>
        </p:spPr>
        <p:txBody>
          <a:bodyPr spcFirstLastPara="1" wrap="square" lIns="0" tIns="0" rIns="0" bIns="0" anchor="t" anchorCtr="0">
            <a:spAutoFit/>
          </a:bodyPr>
          <a:lstStyle/>
          <a:p>
            <a:pPr marL="0" marR="0" lvl="0" indent="0" algn="ctr" rtl="0">
              <a:lnSpc>
                <a:spcPct val="122998"/>
              </a:lnSpc>
              <a:spcBef>
                <a:spcPts val="0"/>
              </a:spcBef>
              <a:spcAft>
                <a:spcPts val="0"/>
              </a:spcAft>
              <a:buNone/>
            </a:pPr>
            <a:r>
              <a:rPr lang="en" sz="5100">
                <a:solidFill>
                  <a:srgbClr val="FBEAA5"/>
                </a:solidFill>
                <a:latin typeface="Calibri"/>
                <a:ea typeface="Calibri"/>
                <a:cs typeface="Calibri"/>
                <a:sym typeface="Calibri"/>
              </a:rPr>
              <a:t>🍔</a:t>
            </a:r>
            <a:endParaRPr sz="700"/>
          </a:p>
        </p:txBody>
      </p:sp>
      <p:sp>
        <p:nvSpPr>
          <p:cNvPr id="152" name="Google Shape;152;p26"/>
          <p:cNvSpPr txBox="1"/>
          <p:nvPr/>
        </p:nvSpPr>
        <p:spPr>
          <a:xfrm rot="1468210">
            <a:off x="7547552" y="128660"/>
            <a:ext cx="1254058" cy="1177820"/>
          </a:xfrm>
          <a:prstGeom prst="rect">
            <a:avLst/>
          </a:prstGeom>
          <a:noFill/>
          <a:ln>
            <a:noFill/>
          </a:ln>
        </p:spPr>
        <p:txBody>
          <a:bodyPr spcFirstLastPara="1" wrap="square" lIns="0" tIns="0" rIns="0" bIns="0" anchor="t" anchorCtr="0">
            <a:spAutoFit/>
          </a:bodyPr>
          <a:lstStyle/>
          <a:p>
            <a:pPr marL="0" marR="0" lvl="0" indent="0" algn="ctr" rtl="0">
              <a:lnSpc>
                <a:spcPct val="122999"/>
              </a:lnSpc>
              <a:spcBef>
                <a:spcPts val="0"/>
              </a:spcBef>
              <a:spcAft>
                <a:spcPts val="0"/>
              </a:spcAft>
              <a:buNone/>
            </a:pPr>
            <a:r>
              <a:rPr lang="en" sz="7200">
                <a:solidFill>
                  <a:srgbClr val="FBEAA5"/>
                </a:solidFill>
                <a:latin typeface="Calibri"/>
                <a:ea typeface="Calibri"/>
                <a:cs typeface="Calibri"/>
                <a:sym typeface="Calibri"/>
              </a:rPr>
              <a:t>😍</a:t>
            </a:r>
            <a:endParaRPr sz="7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7"/>
          <p:cNvSpPr/>
          <p:nvPr/>
        </p:nvSpPr>
        <p:spPr>
          <a:xfrm>
            <a:off x="3707454" y="1755052"/>
            <a:ext cx="1729093" cy="1327079"/>
          </a:xfrm>
          <a:custGeom>
            <a:avLst/>
            <a:gdLst/>
            <a:ahLst/>
            <a:cxnLst/>
            <a:rect l="l" t="t" r="r" b="b"/>
            <a:pathLst>
              <a:path w="3458185" h="2654157" extrusionOk="0">
                <a:moveTo>
                  <a:pt x="0" y="0"/>
                </a:moveTo>
                <a:lnTo>
                  <a:pt x="3458186" y="0"/>
                </a:lnTo>
                <a:lnTo>
                  <a:pt x="3458186" y="2654158"/>
                </a:lnTo>
                <a:lnTo>
                  <a:pt x="0" y="2654158"/>
                </a:lnTo>
                <a:lnTo>
                  <a:pt x="0" y="0"/>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62" name="Google Shape;162;p27"/>
          <p:cNvSpPr txBox="1"/>
          <p:nvPr/>
        </p:nvSpPr>
        <p:spPr>
          <a:xfrm>
            <a:off x="187424" y="511714"/>
            <a:ext cx="8769153" cy="1298689"/>
          </a:xfrm>
          <a:prstGeom prst="rect">
            <a:avLst/>
          </a:prstGeom>
          <a:noFill/>
          <a:ln>
            <a:noFill/>
          </a:ln>
        </p:spPr>
        <p:txBody>
          <a:bodyPr spcFirstLastPara="1" wrap="square" lIns="0" tIns="0" rIns="0" bIns="0" anchor="t" anchorCtr="0">
            <a:spAutoFit/>
          </a:bodyPr>
          <a:lstStyle/>
          <a:p>
            <a:pPr marL="0" marR="0" lvl="0" indent="0" algn="ctr" rtl="0">
              <a:lnSpc>
                <a:spcPct val="97000"/>
              </a:lnSpc>
              <a:spcBef>
                <a:spcPts val="0"/>
              </a:spcBef>
              <a:spcAft>
                <a:spcPts val="0"/>
              </a:spcAft>
              <a:buNone/>
            </a:pPr>
            <a:r>
              <a:rPr lang="en" sz="8700" b="1">
                <a:solidFill>
                  <a:srgbClr val="FFCC1D"/>
                </a:solidFill>
                <a:latin typeface="Poppins"/>
                <a:ea typeface="Poppins"/>
                <a:cs typeface="Poppins"/>
                <a:sym typeface="Poppins"/>
              </a:rPr>
              <a:t>Occupations</a:t>
            </a:r>
            <a:endParaRPr lang="en-US" sz="700">
              <a:solidFill>
                <a:srgbClr val="FFCC1D"/>
              </a:solidFill>
            </a:endParaRPr>
          </a:p>
        </p:txBody>
      </p:sp>
      <p:sp>
        <p:nvSpPr>
          <p:cNvPr id="163" name="Google Shape;163;p27"/>
          <p:cNvSpPr txBox="1"/>
          <p:nvPr/>
        </p:nvSpPr>
        <p:spPr>
          <a:xfrm>
            <a:off x="769846" y="3120231"/>
            <a:ext cx="7859805" cy="1597406"/>
          </a:xfrm>
          <a:prstGeom prst="rect">
            <a:avLst/>
          </a:prstGeom>
          <a:noFill/>
          <a:ln>
            <a:noFill/>
          </a:ln>
        </p:spPr>
        <p:txBody>
          <a:bodyPr spcFirstLastPara="1" wrap="square" lIns="0" tIns="0" rIns="0" bIns="0" anchor="t" anchorCtr="0">
            <a:spAutoFit/>
          </a:bodyPr>
          <a:lstStyle/>
          <a:p>
            <a:pPr marL="0" marR="0" lvl="0" indent="0" algn="ctr" rtl="0">
              <a:lnSpc>
                <a:spcPct val="97000"/>
              </a:lnSpc>
              <a:spcBef>
                <a:spcPts val="0"/>
              </a:spcBef>
              <a:spcAft>
                <a:spcPts val="0"/>
              </a:spcAft>
              <a:buNone/>
            </a:pPr>
            <a:r>
              <a:rPr lang="en" sz="6100" b="1">
                <a:solidFill>
                  <a:srgbClr val="F250BD"/>
                </a:solidFill>
                <a:latin typeface="Poppins"/>
                <a:ea typeface="Poppins"/>
                <a:cs typeface="Poppins"/>
                <a:sym typeface="Poppins"/>
              </a:rPr>
              <a:t>Things that make life meaningful</a:t>
            </a:r>
            <a:endParaRPr sz="7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8"/>
          <p:cNvSpPr txBox="1"/>
          <p:nvPr/>
        </p:nvSpPr>
        <p:spPr>
          <a:xfrm>
            <a:off x="257175" y="433388"/>
            <a:ext cx="8629800" cy="2937000"/>
          </a:xfrm>
          <a:prstGeom prst="rect">
            <a:avLst/>
          </a:prstGeom>
          <a:noFill/>
          <a:ln>
            <a:noFill/>
          </a:ln>
        </p:spPr>
        <p:txBody>
          <a:bodyPr spcFirstLastPara="1" wrap="square" lIns="0" tIns="0" rIns="0" bIns="0" anchor="t" anchorCtr="0">
            <a:spAutoFit/>
          </a:bodyPr>
          <a:lstStyle/>
          <a:p>
            <a:pPr marL="0" marR="0" lvl="0" indent="0" algn="ctr" rtl="0">
              <a:lnSpc>
                <a:spcPct val="90000"/>
              </a:lnSpc>
              <a:spcBef>
                <a:spcPts val="0"/>
              </a:spcBef>
              <a:spcAft>
                <a:spcPts val="0"/>
              </a:spcAft>
              <a:buNone/>
            </a:pPr>
            <a:r>
              <a:rPr lang="en" sz="5300" b="1">
                <a:solidFill>
                  <a:srgbClr val="FFCC1D"/>
                </a:solidFill>
                <a:latin typeface="Poppins"/>
                <a:ea typeface="Poppins"/>
                <a:cs typeface="Poppins"/>
                <a:sym typeface="Poppins"/>
              </a:rPr>
              <a:t>Imagine if you or the people you love couldn’t do the things they love to do anymore. </a:t>
            </a:r>
            <a:endParaRPr lang="en-US" sz="700">
              <a:solidFill>
                <a:srgbClr val="FFCC1D"/>
              </a:solidFill>
            </a:endParaRPr>
          </a:p>
        </p:txBody>
      </p:sp>
      <p:sp>
        <p:nvSpPr>
          <p:cNvPr id="173" name="Google Shape;173;p28"/>
          <p:cNvSpPr txBox="1"/>
          <p:nvPr/>
        </p:nvSpPr>
        <p:spPr>
          <a:xfrm>
            <a:off x="581845" y="4004761"/>
            <a:ext cx="885602" cy="833138"/>
          </a:xfrm>
          <a:prstGeom prst="rect">
            <a:avLst/>
          </a:prstGeom>
          <a:noFill/>
          <a:ln>
            <a:noFill/>
          </a:ln>
        </p:spPr>
        <p:txBody>
          <a:bodyPr spcFirstLastPara="1" wrap="square" lIns="0" tIns="0" rIns="0" bIns="0" anchor="t" anchorCtr="0">
            <a:spAutoFit/>
          </a:bodyPr>
          <a:lstStyle/>
          <a:p>
            <a:pPr marL="0" marR="0" lvl="0" indent="0" algn="ctr" rtl="0">
              <a:lnSpc>
                <a:spcPct val="122998"/>
              </a:lnSpc>
              <a:spcBef>
                <a:spcPts val="0"/>
              </a:spcBef>
              <a:spcAft>
                <a:spcPts val="0"/>
              </a:spcAft>
              <a:buNone/>
            </a:pPr>
            <a:r>
              <a:rPr lang="en" sz="5100">
                <a:solidFill>
                  <a:srgbClr val="FBEAA5"/>
                </a:solidFill>
                <a:latin typeface="Calibri"/>
                <a:ea typeface="Calibri"/>
                <a:cs typeface="Calibri"/>
                <a:sym typeface="Calibri"/>
              </a:rPr>
              <a:t>😢</a:t>
            </a:r>
            <a:endParaRPr sz="700"/>
          </a:p>
        </p:txBody>
      </p:sp>
      <p:sp>
        <p:nvSpPr>
          <p:cNvPr id="174" name="Google Shape;174;p28"/>
          <p:cNvSpPr txBox="1"/>
          <p:nvPr/>
        </p:nvSpPr>
        <p:spPr>
          <a:xfrm>
            <a:off x="6257552" y="4004761"/>
            <a:ext cx="885602" cy="833138"/>
          </a:xfrm>
          <a:prstGeom prst="rect">
            <a:avLst/>
          </a:prstGeom>
          <a:noFill/>
          <a:ln>
            <a:noFill/>
          </a:ln>
        </p:spPr>
        <p:txBody>
          <a:bodyPr spcFirstLastPara="1" wrap="square" lIns="0" tIns="0" rIns="0" bIns="0" anchor="t" anchorCtr="0">
            <a:spAutoFit/>
          </a:bodyPr>
          <a:lstStyle/>
          <a:p>
            <a:pPr marL="0" marR="0" lvl="0" indent="0" algn="ctr" rtl="0">
              <a:lnSpc>
                <a:spcPct val="122998"/>
              </a:lnSpc>
              <a:spcBef>
                <a:spcPts val="0"/>
              </a:spcBef>
              <a:spcAft>
                <a:spcPts val="0"/>
              </a:spcAft>
              <a:buNone/>
            </a:pPr>
            <a:r>
              <a:rPr lang="en" sz="5100">
                <a:solidFill>
                  <a:srgbClr val="FBEAA5"/>
                </a:solidFill>
                <a:latin typeface="Calibri"/>
                <a:ea typeface="Calibri"/>
                <a:cs typeface="Calibri"/>
                <a:sym typeface="Calibri"/>
              </a:rPr>
              <a:t>😭</a:t>
            </a:r>
            <a:endParaRPr sz="700"/>
          </a:p>
        </p:txBody>
      </p:sp>
      <p:sp>
        <p:nvSpPr>
          <p:cNvPr id="175" name="Google Shape;175;p28"/>
          <p:cNvSpPr txBox="1"/>
          <p:nvPr/>
        </p:nvSpPr>
        <p:spPr>
          <a:xfrm>
            <a:off x="3419549" y="4004761"/>
            <a:ext cx="885602" cy="833138"/>
          </a:xfrm>
          <a:prstGeom prst="rect">
            <a:avLst/>
          </a:prstGeom>
          <a:noFill/>
          <a:ln>
            <a:noFill/>
          </a:ln>
        </p:spPr>
        <p:txBody>
          <a:bodyPr spcFirstLastPara="1" wrap="square" lIns="0" tIns="0" rIns="0" bIns="0" anchor="t" anchorCtr="0">
            <a:spAutoFit/>
          </a:bodyPr>
          <a:lstStyle/>
          <a:p>
            <a:pPr marL="0" marR="0" lvl="0" indent="0" algn="ctr" rtl="0">
              <a:lnSpc>
                <a:spcPct val="122998"/>
              </a:lnSpc>
              <a:spcBef>
                <a:spcPts val="0"/>
              </a:spcBef>
              <a:spcAft>
                <a:spcPts val="0"/>
              </a:spcAft>
              <a:buNone/>
            </a:pPr>
            <a:r>
              <a:rPr lang="en" sz="5100">
                <a:solidFill>
                  <a:srgbClr val="FBEAA5"/>
                </a:solidFill>
                <a:latin typeface="Calibri"/>
                <a:ea typeface="Calibri"/>
                <a:cs typeface="Calibri"/>
                <a:sym typeface="Calibri"/>
              </a:rPr>
              <a:t>🥹</a:t>
            </a:r>
            <a:endParaRPr sz="700"/>
          </a:p>
        </p:txBody>
      </p:sp>
      <p:sp>
        <p:nvSpPr>
          <p:cNvPr id="176" name="Google Shape;176;p28"/>
          <p:cNvSpPr txBox="1"/>
          <p:nvPr/>
        </p:nvSpPr>
        <p:spPr>
          <a:xfrm>
            <a:off x="2000546" y="4004761"/>
            <a:ext cx="885602" cy="833138"/>
          </a:xfrm>
          <a:prstGeom prst="rect">
            <a:avLst/>
          </a:prstGeom>
          <a:noFill/>
          <a:ln>
            <a:noFill/>
          </a:ln>
        </p:spPr>
        <p:txBody>
          <a:bodyPr spcFirstLastPara="1" wrap="square" lIns="0" tIns="0" rIns="0" bIns="0" anchor="t" anchorCtr="0">
            <a:spAutoFit/>
          </a:bodyPr>
          <a:lstStyle/>
          <a:p>
            <a:pPr marL="0" marR="0" lvl="0" indent="0" algn="ctr" rtl="0">
              <a:lnSpc>
                <a:spcPct val="122998"/>
              </a:lnSpc>
              <a:spcBef>
                <a:spcPts val="0"/>
              </a:spcBef>
              <a:spcAft>
                <a:spcPts val="0"/>
              </a:spcAft>
              <a:buNone/>
            </a:pPr>
            <a:r>
              <a:rPr lang="en" sz="5100">
                <a:solidFill>
                  <a:srgbClr val="FBEAA5"/>
                </a:solidFill>
                <a:latin typeface="Calibri"/>
                <a:ea typeface="Calibri"/>
                <a:cs typeface="Calibri"/>
                <a:sym typeface="Calibri"/>
              </a:rPr>
              <a:t>😔</a:t>
            </a:r>
            <a:endParaRPr sz="700"/>
          </a:p>
        </p:txBody>
      </p:sp>
      <p:sp>
        <p:nvSpPr>
          <p:cNvPr id="177" name="Google Shape;177;p28"/>
          <p:cNvSpPr txBox="1"/>
          <p:nvPr/>
        </p:nvSpPr>
        <p:spPr>
          <a:xfrm>
            <a:off x="4838550" y="4004761"/>
            <a:ext cx="885602" cy="833138"/>
          </a:xfrm>
          <a:prstGeom prst="rect">
            <a:avLst/>
          </a:prstGeom>
          <a:noFill/>
          <a:ln>
            <a:noFill/>
          </a:ln>
        </p:spPr>
        <p:txBody>
          <a:bodyPr spcFirstLastPara="1" wrap="square" lIns="0" tIns="0" rIns="0" bIns="0" anchor="t" anchorCtr="0">
            <a:spAutoFit/>
          </a:bodyPr>
          <a:lstStyle/>
          <a:p>
            <a:pPr marL="0" marR="0" lvl="0" indent="0" algn="ctr" rtl="0">
              <a:lnSpc>
                <a:spcPct val="122998"/>
              </a:lnSpc>
              <a:spcBef>
                <a:spcPts val="0"/>
              </a:spcBef>
              <a:spcAft>
                <a:spcPts val="0"/>
              </a:spcAft>
              <a:buNone/>
            </a:pPr>
            <a:r>
              <a:rPr lang="en" sz="5100">
                <a:solidFill>
                  <a:srgbClr val="FBEAA5"/>
                </a:solidFill>
                <a:latin typeface="Calibri"/>
                <a:ea typeface="Calibri"/>
                <a:cs typeface="Calibri"/>
                <a:sym typeface="Calibri"/>
              </a:rPr>
              <a:t>☹️</a:t>
            </a:r>
            <a:endParaRPr sz="700"/>
          </a:p>
        </p:txBody>
      </p:sp>
      <p:sp>
        <p:nvSpPr>
          <p:cNvPr id="178" name="Google Shape;178;p28"/>
          <p:cNvSpPr txBox="1"/>
          <p:nvPr/>
        </p:nvSpPr>
        <p:spPr>
          <a:xfrm>
            <a:off x="7676554" y="4004761"/>
            <a:ext cx="885602" cy="833138"/>
          </a:xfrm>
          <a:prstGeom prst="rect">
            <a:avLst/>
          </a:prstGeom>
          <a:noFill/>
          <a:ln>
            <a:noFill/>
          </a:ln>
        </p:spPr>
        <p:txBody>
          <a:bodyPr spcFirstLastPara="1" wrap="square" lIns="0" tIns="0" rIns="0" bIns="0" anchor="t" anchorCtr="0">
            <a:spAutoFit/>
          </a:bodyPr>
          <a:lstStyle/>
          <a:p>
            <a:pPr marL="0" marR="0" lvl="0" indent="0" algn="ctr" rtl="0">
              <a:lnSpc>
                <a:spcPct val="122998"/>
              </a:lnSpc>
              <a:spcBef>
                <a:spcPts val="0"/>
              </a:spcBef>
              <a:spcAft>
                <a:spcPts val="0"/>
              </a:spcAft>
              <a:buNone/>
            </a:pPr>
            <a:r>
              <a:rPr lang="en" sz="5100">
                <a:solidFill>
                  <a:srgbClr val="FBEAA5"/>
                </a:solidFill>
                <a:latin typeface="Calibri"/>
                <a:ea typeface="Calibri"/>
                <a:cs typeface="Calibri"/>
                <a:sym typeface="Calibri"/>
              </a:rPr>
              <a:t>😞</a:t>
            </a:r>
            <a:endParaRPr sz="7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9"/>
          <p:cNvSpPr txBox="1"/>
          <p:nvPr/>
        </p:nvSpPr>
        <p:spPr>
          <a:xfrm>
            <a:off x="1" y="527850"/>
            <a:ext cx="9042900" cy="3837300"/>
          </a:xfrm>
          <a:prstGeom prst="rect">
            <a:avLst/>
          </a:prstGeom>
          <a:noFill/>
          <a:ln>
            <a:noFill/>
          </a:ln>
        </p:spPr>
        <p:txBody>
          <a:bodyPr spcFirstLastPara="1" wrap="square" lIns="0" tIns="0" rIns="0" bIns="0" anchor="t" anchorCtr="0">
            <a:spAutoFit/>
          </a:bodyPr>
          <a:lstStyle/>
          <a:p>
            <a:pPr marL="0" marR="0" lvl="0" indent="0" algn="ctr" rtl="0">
              <a:lnSpc>
                <a:spcPct val="90000"/>
              </a:lnSpc>
              <a:spcBef>
                <a:spcPts val="0"/>
              </a:spcBef>
              <a:spcAft>
                <a:spcPts val="0"/>
              </a:spcAft>
              <a:buNone/>
            </a:pPr>
            <a:r>
              <a:rPr lang="en" sz="6200" b="1">
                <a:solidFill>
                  <a:srgbClr val="FECB1D"/>
                </a:solidFill>
                <a:latin typeface="Poppins"/>
                <a:ea typeface="Poppins"/>
                <a:cs typeface="Poppins"/>
                <a:sym typeface="Poppins"/>
              </a:rPr>
              <a:t>Occupational Therapy</a:t>
            </a:r>
            <a:endParaRPr sz="700"/>
          </a:p>
          <a:p>
            <a:pPr marL="0" marR="0" lvl="0" indent="0" algn="ctr" rtl="0">
              <a:lnSpc>
                <a:spcPct val="90000"/>
              </a:lnSpc>
              <a:spcBef>
                <a:spcPts val="0"/>
              </a:spcBef>
              <a:spcAft>
                <a:spcPts val="0"/>
              </a:spcAft>
              <a:buNone/>
            </a:pPr>
            <a:r>
              <a:rPr lang="en" sz="5100">
                <a:solidFill>
                  <a:srgbClr val="FBEAA5"/>
                </a:solidFill>
                <a:latin typeface="Poppins SemiBold"/>
                <a:ea typeface="Poppins SemiBold"/>
                <a:cs typeface="Poppins SemiBold"/>
                <a:sym typeface="Poppins SemiBold"/>
              </a:rPr>
              <a:t> helps people </a:t>
            </a:r>
            <a:endParaRPr sz="700"/>
          </a:p>
          <a:p>
            <a:pPr marL="0" marR="0" lvl="0" indent="0" algn="ctr" rtl="0">
              <a:lnSpc>
                <a:spcPct val="90000"/>
              </a:lnSpc>
              <a:spcBef>
                <a:spcPts val="0"/>
              </a:spcBef>
              <a:spcAft>
                <a:spcPts val="0"/>
              </a:spcAft>
              <a:buNone/>
            </a:pPr>
            <a:r>
              <a:rPr lang="en" sz="5100">
                <a:solidFill>
                  <a:srgbClr val="FBEAA5"/>
                </a:solidFill>
                <a:latin typeface="Poppins SemiBold"/>
                <a:ea typeface="Poppins SemiBold"/>
                <a:cs typeface="Poppins SemiBold"/>
                <a:sym typeface="Poppins SemiBold"/>
              </a:rPr>
              <a:t>do the things they need </a:t>
            </a:r>
            <a:endParaRPr sz="700"/>
          </a:p>
          <a:p>
            <a:pPr marL="0" marR="0" lvl="0" indent="0" algn="ctr" rtl="0">
              <a:lnSpc>
                <a:spcPct val="90000"/>
              </a:lnSpc>
              <a:spcBef>
                <a:spcPts val="0"/>
              </a:spcBef>
              <a:spcAft>
                <a:spcPts val="0"/>
              </a:spcAft>
              <a:buNone/>
            </a:pPr>
            <a:r>
              <a:rPr lang="en" sz="5100">
                <a:solidFill>
                  <a:srgbClr val="FBEAA5"/>
                </a:solidFill>
                <a:latin typeface="Poppins SemiBold"/>
                <a:ea typeface="Poppins SemiBold"/>
                <a:cs typeface="Poppins SemiBold"/>
                <a:sym typeface="Poppins SemiBold"/>
              </a:rPr>
              <a:t>and want to do!</a:t>
            </a:r>
            <a:endParaRPr sz="7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0"/>
          <p:cNvSpPr/>
          <p:nvPr/>
        </p:nvSpPr>
        <p:spPr>
          <a:xfrm>
            <a:off x="1210031" y="1677561"/>
            <a:ext cx="246205" cy="246205"/>
          </a:xfrm>
          <a:custGeom>
            <a:avLst/>
            <a:gdLst/>
            <a:ahLst/>
            <a:cxnLst/>
            <a:rect l="l" t="t" r="r" b="b"/>
            <a:pathLst>
              <a:path w="6350000" h="6350000" extrusionOk="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491F2"/>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pic>
        <p:nvPicPr>
          <p:cNvPr id="197" name="Google Shape;197;p30"/>
          <p:cNvPicPr preferRelativeResize="0"/>
          <p:nvPr/>
        </p:nvPicPr>
        <p:blipFill rotWithShape="1">
          <a:blip r:embed="rId3">
            <a:alphaModFix/>
          </a:blip>
          <a:srcRect l="5555" r="5555"/>
          <a:stretch/>
        </p:blipFill>
        <p:spPr>
          <a:xfrm>
            <a:off x="-67446" y="-146119"/>
            <a:ext cx="9211446" cy="5906839"/>
          </a:xfrm>
          <a:prstGeom prst="rect">
            <a:avLst/>
          </a:prstGeom>
          <a:noFill/>
          <a:ln>
            <a:noFill/>
          </a:ln>
        </p:spPr>
      </p:pic>
      <p:sp>
        <p:nvSpPr>
          <p:cNvPr id="198" name="Google Shape;198;p30"/>
          <p:cNvSpPr/>
          <p:nvPr/>
        </p:nvSpPr>
        <p:spPr>
          <a:xfrm>
            <a:off x="120477" y="306447"/>
            <a:ext cx="4417800" cy="1780500"/>
          </a:xfrm>
          <a:prstGeom prst="roundRect">
            <a:avLst>
              <a:gd name="adj" fmla="val 16667"/>
            </a:avLst>
          </a:prstGeom>
          <a:solidFill>
            <a:srgbClr val="2411EB"/>
          </a:solid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None/>
            </a:pPr>
            <a:r>
              <a:rPr lang="en" sz="4000" b="1" dirty="0">
                <a:solidFill>
                  <a:srgbClr val="FFCC1D"/>
                </a:solidFill>
                <a:latin typeface="Poppins"/>
                <a:ea typeface="Poppins"/>
                <a:cs typeface="Poppins"/>
                <a:sym typeface="Poppins"/>
              </a:rPr>
              <a:t>Help someone get back </a:t>
            </a:r>
            <a:endParaRPr sz="700" dirty="0">
              <a:solidFill>
                <a:srgbClr val="FFCC1D"/>
              </a:solidFill>
            </a:endParaRPr>
          </a:p>
          <a:p>
            <a:pPr marL="0" marR="0" lvl="0" indent="0" algn="ctr" rtl="0">
              <a:lnSpc>
                <a:spcPct val="90000"/>
              </a:lnSpc>
              <a:spcBef>
                <a:spcPts val="0"/>
              </a:spcBef>
              <a:spcAft>
                <a:spcPts val="0"/>
              </a:spcAft>
              <a:buNone/>
            </a:pPr>
            <a:r>
              <a:rPr lang="en" sz="4000" b="1" dirty="0">
                <a:solidFill>
                  <a:srgbClr val="FFCC1D"/>
                </a:solidFill>
                <a:latin typeface="Poppins"/>
                <a:ea typeface="Poppins"/>
                <a:cs typeface="Poppins"/>
                <a:sym typeface="Poppins"/>
              </a:rPr>
              <a:t>to surfing</a:t>
            </a:r>
            <a:endParaRPr sz="700" dirty="0">
              <a:solidFill>
                <a:srgbClr val="FFCC1D"/>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pic>
        <p:nvPicPr>
          <p:cNvPr id="207" name="Google Shape;207;p31"/>
          <p:cNvPicPr preferRelativeResize="0"/>
          <p:nvPr/>
        </p:nvPicPr>
        <p:blipFill rotWithShape="1">
          <a:blip r:embed="rId3">
            <a:alphaModFix/>
          </a:blip>
          <a:srcRect/>
          <a:stretch/>
        </p:blipFill>
        <p:spPr>
          <a:xfrm>
            <a:off x="0" y="0"/>
            <a:ext cx="9144000" cy="5212080"/>
          </a:xfrm>
          <a:prstGeom prst="rect">
            <a:avLst/>
          </a:prstGeom>
          <a:noFill/>
          <a:ln>
            <a:noFill/>
          </a:ln>
        </p:spPr>
      </p:pic>
      <p:sp>
        <p:nvSpPr>
          <p:cNvPr id="208" name="Google Shape;208;p31"/>
          <p:cNvSpPr txBox="1"/>
          <p:nvPr/>
        </p:nvSpPr>
        <p:spPr>
          <a:xfrm>
            <a:off x="5064770" y="3165761"/>
            <a:ext cx="3943558" cy="525946"/>
          </a:xfrm>
          <a:prstGeom prst="rect">
            <a:avLst/>
          </a:prstGeom>
          <a:noFill/>
          <a:ln>
            <a:noFill/>
          </a:ln>
        </p:spPr>
        <p:txBody>
          <a:bodyPr spcFirstLastPara="1" wrap="square" lIns="0" tIns="0" rIns="0" bIns="0" anchor="t" anchorCtr="0">
            <a:spAutoFit/>
          </a:bodyPr>
          <a:lstStyle/>
          <a:p>
            <a:pPr marL="0" marR="0" lvl="0" indent="0" algn="ctr" rtl="0">
              <a:lnSpc>
                <a:spcPct val="106000"/>
              </a:lnSpc>
              <a:spcBef>
                <a:spcPts val="0"/>
              </a:spcBef>
              <a:spcAft>
                <a:spcPts val="0"/>
              </a:spcAft>
              <a:buNone/>
            </a:pPr>
            <a:endParaRPr sz="3800" b="1">
              <a:solidFill>
                <a:srgbClr val="FBEAA5"/>
              </a:solidFill>
              <a:latin typeface="Poppins"/>
              <a:ea typeface="Poppins"/>
              <a:cs typeface="Poppins"/>
              <a:sym typeface="Poppins"/>
            </a:endParaRPr>
          </a:p>
        </p:txBody>
      </p:sp>
      <p:sp>
        <p:nvSpPr>
          <p:cNvPr id="209" name="Google Shape;209;p31"/>
          <p:cNvSpPr/>
          <p:nvPr/>
        </p:nvSpPr>
        <p:spPr>
          <a:xfrm>
            <a:off x="3857100" y="3691700"/>
            <a:ext cx="4971900" cy="1303800"/>
          </a:xfrm>
          <a:prstGeom prst="roundRect">
            <a:avLst>
              <a:gd name="adj" fmla="val 16667"/>
            </a:avLst>
          </a:prstGeom>
          <a:solidFill>
            <a:srgbClr val="2411EB"/>
          </a:solid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None/>
            </a:pPr>
            <a:r>
              <a:rPr lang="en" sz="4000" b="1" dirty="0">
                <a:solidFill>
                  <a:srgbClr val="FFCC1D"/>
                </a:solidFill>
                <a:latin typeface="Poppins"/>
                <a:ea typeface="Poppins"/>
                <a:cs typeface="Poppins"/>
                <a:sym typeface="Poppins"/>
              </a:rPr>
              <a:t>Help someone </a:t>
            </a:r>
            <a:endParaRPr sz="700" dirty="0">
              <a:solidFill>
                <a:srgbClr val="FFCC1D"/>
              </a:solidFill>
            </a:endParaRPr>
          </a:p>
          <a:p>
            <a:pPr marL="0" marR="0" lvl="0" indent="0" algn="ctr" rtl="0">
              <a:lnSpc>
                <a:spcPct val="90000"/>
              </a:lnSpc>
              <a:spcBef>
                <a:spcPts val="0"/>
              </a:spcBef>
              <a:spcAft>
                <a:spcPts val="0"/>
              </a:spcAft>
              <a:buNone/>
            </a:pPr>
            <a:r>
              <a:rPr lang="en" sz="4000" b="1" dirty="0">
                <a:solidFill>
                  <a:srgbClr val="FFCC1D"/>
                </a:solidFill>
                <a:latin typeface="Poppins"/>
                <a:ea typeface="Poppins"/>
                <a:cs typeface="Poppins"/>
                <a:sym typeface="Poppins"/>
              </a:rPr>
              <a:t>with handwriting</a:t>
            </a:r>
            <a:endParaRPr sz="700" dirty="0">
              <a:solidFill>
                <a:srgbClr val="FFCC1D"/>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p32"/>
          <p:cNvPicPr preferRelativeResize="0"/>
          <p:nvPr/>
        </p:nvPicPr>
        <p:blipFill rotWithShape="1">
          <a:blip r:embed="rId3">
            <a:alphaModFix/>
          </a:blip>
          <a:srcRect/>
          <a:stretch/>
        </p:blipFill>
        <p:spPr>
          <a:xfrm>
            <a:off x="-281958" y="-26412"/>
            <a:ext cx="9506406" cy="5365002"/>
          </a:xfrm>
          <a:prstGeom prst="rect">
            <a:avLst/>
          </a:prstGeom>
          <a:noFill/>
          <a:ln>
            <a:noFill/>
          </a:ln>
        </p:spPr>
      </p:pic>
      <p:sp>
        <p:nvSpPr>
          <p:cNvPr id="219" name="Google Shape;219;p32"/>
          <p:cNvSpPr/>
          <p:nvPr/>
        </p:nvSpPr>
        <p:spPr>
          <a:xfrm>
            <a:off x="85869" y="3696018"/>
            <a:ext cx="4693900" cy="1199974"/>
          </a:xfrm>
          <a:prstGeom prst="roundRect">
            <a:avLst>
              <a:gd name="adj" fmla="val 16667"/>
            </a:avLst>
          </a:prstGeom>
          <a:solidFill>
            <a:srgbClr val="2411EB"/>
          </a:solid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None/>
            </a:pPr>
            <a:r>
              <a:rPr lang="en" sz="4000" b="1" dirty="0">
                <a:solidFill>
                  <a:srgbClr val="FFCC1D"/>
                </a:solidFill>
                <a:latin typeface="Poppins"/>
                <a:ea typeface="Poppins"/>
                <a:cs typeface="Poppins"/>
                <a:sym typeface="Poppins"/>
              </a:rPr>
              <a:t>Help someone </a:t>
            </a:r>
            <a:endParaRPr sz="700" dirty="0">
              <a:solidFill>
                <a:srgbClr val="FFCC1D"/>
              </a:solidFill>
            </a:endParaRPr>
          </a:p>
          <a:p>
            <a:pPr marL="0" marR="0" lvl="0" indent="0" algn="ctr" rtl="0">
              <a:lnSpc>
                <a:spcPct val="90000"/>
              </a:lnSpc>
              <a:spcBef>
                <a:spcPts val="0"/>
              </a:spcBef>
              <a:spcAft>
                <a:spcPts val="0"/>
              </a:spcAft>
              <a:buNone/>
            </a:pPr>
            <a:r>
              <a:rPr lang="en" sz="4000" b="1" dirty="0">
                <a:solidFill>
                  <a:srgbClr val="FFCC1D"/>
                </a:solidFill>
                <a:latin typeface="Poppins"/>
                <a:ea typeface="Poppins"/>
                <a:cs typeface="Poppins"/>
                <a:sym typeface="Poppins"/>
              </a:rPr>
              <a:t>get back to work</a:t>
            </a:r>
            <a:endParaRPr sz="700" dirty="0">
              <a:solidFill>
                <a:srgbClr val="FFCC1D"/>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33"/>
          <p:cNvPicPr preferRelativeResize="0"/>
          <p:nvPr/>
        </p:nvPicPr>
        <p:blipFill rotWithShape="1">
          <a:blip r:embed="rId3">
            <a:alphaModFix/>
          </a:blip>
          <a:srcRect/>
          <a:stretch/>
        </p:blipFill>
        <p:spPr>
          <a:xfrm>
            <a:off x="0" y="0"/>
            <a:ext cx="9144000" cy="5212080"/>
          </a:xfrm>
          <a:prstGeom prst="rect">
            <a:avLst/>
          </a:prstGeom>
          <a:noFill/>
          <a:ln>
            <a:noFill/>
          </a:ln>
        </p:spPr>
      </p:pic>
      <p:sp>
        <p:nvSpPr>
          <p:cNvPr id="229" name="Google Shape;229;p33"/>
          <p:cNvSpPr/>
          <p:nvPr/>
        </p:nvSpPr>
        <p:spPr>
          <a:xfrm>
            <a:off x="4661472" y="179728"/>
            <a:ext cx="4265588" cy="2305774"/>
          </a:xfrm>
          <a:prstGeom prst="roundRect">
            <a:avLst>
              <a:gd name="adj" fmla="val 16667"/>
            </a:avLst>
          </a:prstGeom>
          <a:solidFill>
            <a:srgbClr val="2411EB"/>
          </a:solid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None/>
            </a:pPr>
            <a:r>
              <a:rPr lang="en" sz="3800" b="1" dirty="0">
                <a:solidFill>
                  <a:srgbClr val="FFCC1D"/>
                </a:solidFill>
                <a:latin typeface="Poppins"/>
                <a:ea typeface="Poppins"/>
                <a:cs typeface="Poppins"/>
                <a:sym typeface="Poppins"/>
              </a:rPr>
              <a:t>Help someone </a:t>
            </a:r>
            <a:endParaRPr sz="700" dirty="0">
              <a:solidFill>
                <a:srgbClr val="FFCC1D"/>
              </a:solidFill>
            </a:endParaRPr>
          </a:p>
          <a:p>
            <a:pPr marL="0" marR="0" lvl="0" indent="0" algn="ctr" rtl="0">
              <a:lnSpc>
                <a:spcPct val="90000"/>
              </a:lnSpc>
              <a:spcBef>
                <a:spcPts val="0"/>
              </a:spcBef>
              <a:spcAft>
                <a:spcPts val="0"/>
              </a:spcAft>
              <a:buNone/>
            </a:pPr>
            <a:r>
              <a:rPr lang="en" sz="3800" b="1" dirty="0">
                <a:solidFill>
                  <a:srgbClr val="FFCC1D"/>
                </a:solidFill>
                <a:latin typeface="Poppins"/>
                <a:ea typeface="Poppins"/>
                <a:cs typeface="Poppins"/>
                <a:sym typeface="Poppins"/>
              </a:rPr>
              <a:t> using a wheelchair live their life</a:t>
            </a:r>
            <a:endParaRPr sz="700" dirty="0">
              <a:solidFill>
                <a:srgbClr val="FFCC1D"/>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34"/>
          <p:cNvPicPr preferRelativeResize="0"/>
          <p:nvPr/>
        </p:nvPicPr>
        <p:blipFill rotWithShape="1">
          <a:blip r:embed="rId3">
            <a:alphaModFix/>
          </a:blip>
          <a:srcRect/>
          <a:stretch/>
        </p:blipFill>
        <p:spPr>
          <a:xfrm>
            <a:off x="2625" y="-1160"/>
            <a:ext cx="9144000" cy="5160476"/>
          </a:xfrm>
          <a:prstGeom prst="rect">
            <a:avLst/>
          </a:prstGeom>
          <a:noFill/>
          <a:ln>
            <a:noFill/>
          </a:ln>
        </p:spPr>
      </p:pic>
      <p:sp>
        <p:nvSpPr>
          <p:cNvPr id="239" name="Google Shape;239;p34"/>
          <p:cNvSpPr/>
          <p:nvPr/>
        </p:nvSpPr>
        <p:spPr>
          <a:xfrm>
            <a:off x="201491" y="213273"/>
            <a:ext cx="4161751" cy="1144488"/>
          </a:xfrm>
          <a:prstGeom prst="roundRect">
            <a:avLst>
              <a:gd name="adj" fmla="val 16667"/>
            </a:avLst>
          </a:prstGeom>
          <a:solidFill>
            <a:srgbClr val="2411EB"/>
          </a:solid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None/>
            </a:pPr>
            <a:r>
              <a:rPr lang="en" sz="3800" b="1" dirty="0">
                <a:solidFill>
                  <a:srgbClr val="FFCC1D"/>
                </a:solidFill>
                <a:latin typeface="Poppins"/>
                <a:ea typeface="Poppins"/>
                <a:cs typeface="Poppins"/>
                <a:sym typeface="Poppins"/>
              </a:rPr>
              <a:t>Help someone play</a:t>
            </a:r>
            <a:endParaRPr sz="700" dirty="0">
              <a:solidFill>
                <a:srgbClr val="FFCC1D"/>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TextBox 2"/>
          <p:cNvSpPr txBox="1"/>
          <p:nvPr/>
        </p:nvSpPr>
        <p:spPr>
          <a:xfrm>
            <a:off x="223019" y="877166"/>
            <a:ext cx="8697962" cy="913455"/>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lnSpc>
                <a:spcPts val="7490"/>
              </a:lnSpc>
            </a:pPr>
            <a:r>
              <a:rPr lang="en-US" sz="5350" b="1">
                <a:solidFill>
                  <a:srgbClr val="FECC1D"/>
                </a:solidFill>
                <a:latin typeface="Poppins Bold"/>
                <a:ea typeface="Poppins Bold"/>
                <a:cs typeface="Poppins Bold"/>
                <a:sym typeface="Poppins Bold"/>
              </a:rPr>
              <a:t>Occupational Therapy is </a:t>
            </a:r>
          </a:p>
        </p:txBody>
      </p:sp>
      <p:sp>
        <p:nvSpPr>
          <p:cNvPr id="3" name="TextBox 3"/>
          <p:cNvSpPr txBox="1"/>
          <p:nvPr/>
        </p:nvSpPr>
        <p:spPr>
          <a:xfrm>
            <a:off x="2105063" y="1869240"/>
            <a:ext cx="4941204" cy="1400704"/>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lnSpc>
                <a:spcPts val="11487"/>
              </a:lnSpc>
            </a:pPr>
            <a:r>
              <a:rPr lang="en-US" sz="8205" b="1">
                <a:solidFill>
                  <a:srgbClr val="F250BD"/>
                </a:solidFill>
                <a:latin typeface="Poppins Bold"/>
                <a:ea typeface="Poppins Bold"/>
                <a:cs typeface="Poppins Bold"/>
                <a:sym typeface="Poppins Bold"/>
              </a:rPr>
              <a:t>HOLISTIC</a:t>
            </a:r>
          </a:p>
        </p:txBody>
      </p:sp>
      <p:sp>
        <p:nvSpPr>
          <p:cNvPr id="4" name="TextBox 4"/>
          <p:cNvSpPr txBox="1"/>
          <p:nvPr/>
        </p:nvSpPr>
        <p:spPr>
          <a:xfrm>
            <a:off x="4191975" y="4623522"/>
            <a:ext cx="3750097" cy="327910"/>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lnSpc>
                <a:spcPts val="2660"/>
              </a:lnSpc>
            </a:pPr>
            <a:r>
              <a:rPr lang="en-US" sz="1900" b="1">
                <a:solidFill>
                  <a:srgbClr val="FECC1D"/>
                </a:solidFill>
                <a:latin typeface="Poppins Bold"/>
                <a:ea typeface="Poppins Bold"/>
                <a:cs typeface="Poppins Bold"/>
                <a:sym typeface="Poppins Bold"/>
              </a:rPr>
              <a:t>What does that even mean?....</a:t>
            </a:r>
          </a:p>
        </p:txBody>
      </p:sp>
      <p:sp>
        <p:nvSpPr>
          <p:cNvPr id="5" name="TextBox 5"/>
          <p:cNvSpPr txBox="1"/>
          <p:nvPr/>
        </p:nvSpPr>
        <p:spPr>
          <a:xfrm>
            <a:off x="7730204" y="3837161"/>
            <a:ext cx="1268060" cy="1105944"/>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lnSpc>
                <a:spcPts val="8944"/>
              </a:lnSpc>
              <a:spcBef>
                <a:spcPct val="0"/>
              </a:spcBef>
            </a:pPr>
            <a:r>
              <a:rPr lang="en-US" sz="7272" b="1">
                <a:solidFill>
                  <a:srgbClr val="FFFFFF"/>
                </a:solidFill>
                <a:latin typeface="Poppins Bold"/>
                <a:ea typeface="Poppins Bold"/>
                <a:cs typeface="Poppins Bold"/>
                <a:sym typeface="Poppins Bold"/>
              </a:rPr>
              <a:t>🤷🏽</a:t>
            </a:r>
          </a:p>
        </p:txBody>
      </p:sp>
    </p:spTree>
    <p:extLst>
      <p:ext uri="{BB962C8B-B14F-4D97-AF65-F5344CB8AC3E}">
        <p14:creationId xmlns:p14="http://schemas.microsoft.com/office/powerpoint/2010/main" val="11126192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TextBox 2"/>
          <p:cNvSpPr txBox="1"/>
          <p:nvPr/>
        </p:nvSpPr>
        <p:spPr>
          <a:xfrm>
            <a:off x="6263321" y="2247424"/>
            <a:ext cx="2880679" cy="536301"/>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l">
              <a:lnSpc>
                <a:spcPts val="4410"/>
              </a:lnSpc>
            </a:pPr>
            <a:r>
              <a:rPr lang="en-US" sz="3150" b="1">
                <a:solidFill>
                  <a:srgbClr val="FECC1D"/>
                </a:solidFill>
                <a:latin typeface="Poppins Bold"/>
                <a:ea typeface="Poppins Bold"/>
                <a:cs typeface="Poppins Bold"/>
                <a:sym typeface="Poppins Bold"/>
              </a:rPr>
              <a:t>Physical</a:t>
            </a:r>
          </a:p>
        </p:txBody>
      </p:sp>
      <p:sp>
        <p:nvSpPr>
          <p:cNvPr id="3" name="TextBox 3"/>
          <p:cNvSpPr txBox="1"/>
          <p:nvPr/>
        </p:nvSpPr>
        <p:spPr>
          <a:xfrm>
            <a:off x="0" y="694475"/>
            <a:ext cx="3287748" cy="536301"/>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r">
              <a:lnSpc>
                <a:spcPts val="4410"/>
              </a:lnSpc>
            </a:pPr>
            <a:r>
              <a:rPr lang="en-US" sz="3150" b="1">
                <a:solidFill>
                  <a:srgbClr val="FECC1D"/>
                </a:solidFill>
                <a:latin typeface="Poppins Bold"/>
                <a:ea typeface="Poppins Bold"/>
                <a:cs typeface="Poppins Bold"/>
                <a:sym typeface="Poppins Bold"/>
              </a:rPr>
              <a:t>Cognitive</a:t>
            </a:r>
          </a:p>
        </p:txBody>
      </p:sp>
      <p:sp>
        <p:nvSpPr>
          <p:cNvPr id="4" name="TextBox 4"/>
          <p:cNvSpPr txBox="1"/>
          <p:nvPr/>
        </p:nvSpPr>
        <p:spPr>
          <a:xfrm>
            <a:off x="0" y="4119245"/>
            <a:ext cx="9144000" cy="536301"/>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lnSpc>
                <a:spcPts val="4410"/>
              </a:lnSpc>
            </a:pPr>
            <a:r>
              <a:rPr lang="en-US" sz="3150" b="1">
                <a:solidFill>
                  <a:srgbClr val="FECC1D"/>
                </a:solidFill>
                <a:latin typeface="Poppins Bold"/>
                <a:ea typeface="Poppins Bold"/>
                <a:cs typeface="Poppins Bold"/>
                <a:sym typeface="Poppins Bold"/>
              </a:rPr>
              <a:t>Social </a:t>
            </a:r>
          </a:p>
        </p:txBody>
      </p:sp>
      <p:sp>
        <p:nvSpPr>
          <p:cNvPr id="5" name="TextBox 5"/>
          <p:cNvSpPr txBox="1"/>
          <p:nvPr/>
        </p:nvSpPr>
        <p:spPr>
          <a:xfrm>
            <a:off x="0" y="2247424"/>
            <a:ext cx="2882669" cy="536301"/>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r">
              <a:lnSpc>
                <a:spcPts val="4410"/>
              </a:lnSpc>
            </a:pPr>
            <a:r>
              <a:rPr lang="en-US" sz="3150" b="1">
                <a:solidFill>
                  <a:srgbClr val="FECC1D"/>
                </a:solidFill>
                <a:latin typeface="Poppins Bold"/>
                <a:ea typeface="Poppins Bold"/>
                <a:cs typeface="Poppins Bold"/>
                <a:sym typeface="Poppins Bold"/>
              </a:rPr>
              <a:t>Sensory</a:t>
            </a:r>
          </a:p>
        </p:txBody>
      </p:sp>
      <p:sp>
        <p:nvSpPr>
          <p:cNvPr id="6" name="TextBox 6"/>
          <p:cNvSpPr txBox="1"/>
          <p:nvPr/>
        </p:nvSpPr>
        <p:spPr>
          <a:xfrm>
            <a:off x="6141154" y="3483932"/>
            <a:ext cx="3002847" cy="536301"/>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l">
              <a:lnSpc>
                <a:spcPts val="4410"/>
              </a:lnSpc>
            </a:pPr>
            <a:r>
              <a:rPr lang="en-US" sz="3150" b="1">
                <a:solidFill>
                  <a:srgbClr val="FECC1D"/>
                </a:solidFill>
                <a:latin typeface="Poppins Bold"/>
                <a:ea typeface="Poppins Bold"/>
                <a:cs typeface="Poppins Bold"/>
                <a:sym typeface="Poppins Bold"/>
              </a:rPr>
              <a:t>Emotional</a:t>
            </a:r>
          </a:p>
        </p:txBody>
      </p:sp>
      <p:sp>
        <p:nvSpPr>
          <p:cNvPr id="7" name="TextBox 7"/>
          <p:cNvSpPr txBox="1"/>
          <p:nvPr/>
        </p:nvSpPr>
        <p:spPr>
          <a:xfrm>
            <a:off x="5856543" y="783817"/>
            <a:ext cx="3287457" cy="536301"/>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l">
              <a:lnSpc>
                <a:spcPts val="4410"/>
              </a:lnSpc>
            </a:pPr>
            <a:r>
              <a:rPr lang="en-US" sz="3150" b="1">
                <a:solidFill>
                  <a:srgbClr val="FECC1D"/>
                </a:solidFill>
                <a:latin typeface="Poppins Bold"/>
                <a:ea typeface="Poppins Bold"/>
                <a:cs typeface="Poppins Bold"/>
                <a:sym typeface="Poppins Bold"/>
              </a:rPr>
              <a:t>Occupations</a:t>
            </a:r>
          </a:p>
        </p:txBody>
      </p:sp>
      <p:sp>
        <p:nvSpPr>
          <p:cNvPr id="8" name="TextBox 8"/>
          <p:cNvSpPr txBox="1"/>
          <p:nvPr/>
        </p:nvSpPr>
        <p:spPr>
          <a:xfrm>
            <a:off x="0" y="3483932"/>
            <a:ext cx="3078077" cy="536301"/>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r">
              <a:lnSpc>
                <a:spcPts val="4410"/>
              </a:lnSpc>
            </a:pPr>
            <a:r>
              <a:rPr lang="en-US" sz="3150" b="1">
                <a:solidFill>
                  <a:srgbClr val="FECC1D"/>
                </a:solidFill>
                <a:latin typeface="Poppins Bold"/>
                <a:ea typeface="Poppins Bold"/>
                <a:cs typeface="Poppins Bold"/>
                <a:sym typeface="Poppins Bold"/>
              </a:rPr>
              <a:t>Environment</a:t>
            </a:r>
          </a:p>
        </p:txBody>
      </p:sp>
      <p:sp>
        <p:nvSpPr>
          <p:cNvPr id="9" name="Freeform 9"/>
          <p:cNvSpPr/>
          <p:nvPr/>
        </p:nvSpPr>
        <p:spPr>
          <a:xfrm>
            <a:off x="3154131" y="1108143"/>
            <a:ext cx="2835738" cy="2927214"/>
          </a:xfrm>
          <a:custGeom>
            <a:avLst/>
            <a:gdLst/>
            <a:ahLst/>
            <a:cxnLst/>
            <a:rect l="l" t="t" r="r" b="b"/>
            <a:pathLst>
              <a:path w="5671476" h="5854427">
                <a:moveTo>
                  <a:pt x="0" y="0"/>
                </a:moveTo>
                <a:lnTo>
                  <a:pt x="5671476" y="0"/>
                </a:lnTo>
                <a:lnTo>
                  <a:pt x="5671476" y="5854428"/>
                </a:lnTo>
                <a:lnTo>
                  <a:pt x="0" y="58544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grpSp>
        <p:nvGrpSpPr>
          <p:cNvPr id="10" name="Group 10"/>
          <p:cNvGrpSpPr/>
          <p:nvPr/>
        </p:nvGrpSpPr>
        <p:grpSpPr>
          <a:xfrm>
            <a:off x="4483136" y="1108143"/>
            <a:ext cx="177729" cy="452511"/>
            <a:chOff x="0" y="0"/>
            <a:chExt cx="93619" cy="238360"/>
          </a:xfrm>
        </p:grpSpPr>
        <p:sp>
          <p:nvSpPr>
            <p:cNvPr id="11" name="Freeform 11"/>
            <p:cNvSpPr/>
            <p:nvPr/>
          </p:nvSpPr>
          <p:spPr>
            <a:xfrm>
              <a:off x="0" y="0"/>
              <a:ext cx="93619" cy="238360"/>
            </a:xfrm>
            <a:custGeom>
              <a:avLst/>
              <a:gdLst/>
              <a:ahLst/>
              <a:cxnLst/>
              <a:rect l="l" t="t" r="r" b="b"/>
              <a:pathLst>
                <a:path w="93619" h="238360">
                  <a:moveTo>
                    <a:pt x="0" y="0"/>
                  </a:moveTo>
                  <a:lnTo>
                    <a:pt x="93619" y="0"/>
                  </a:lnTo>
                  <a:lnTo>
                    <a:pt x="93619" y="238360"/>
                  </a:lnTo>
                  <a:lnTo>
                    <a:pt x="0" y="238360"/>
                  </a:lnTo>
                  <a:close/>
                </a:path>
              </a:pathLst>
            </a:custGeom>
            <a:solidFill>
              <a:srgbClr val="5344F2"/>
            </a:solid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12" name="TextBox 12"/>
            <p:cNvSpPr txBox="1"/>
            <p:nvPr/>
          </p:nvSpPr>
          <p:spPr>
            <a:xfrm>
              <a:off x="0" y="-28575"/>
              <a:ext cx="93619" cy="266935"/>
            </a:xfrm>
            <a:prstGeom prst="rect">
              <a:avLst/>
            </a:prstGeom>
          </p:spPr>
          <p:txBody>
            <a:bodyPr lIns="25400" tIns="25400" rIns="25400" bIns="25400" rtlCol="0" anchor="ct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lnSpc>
                  <a:spcPts val="1241"/>
                </a:lnSpc>
              </a:pPr>
              <a:endParaRPr sz="450"/>
            </a:p>
          </p:txBody>
        </p:sp>
      </p:grpSp>
    </p:spTree>
    <p:extLst>
      <p:ext uri="{BB962C8B-B14F-4D97-AF65-F5344CB8AC3E}">
        <p14:creationId xmlns:p14="http://schemas.microsoft.com/office/powerpoint/2010/main" val="141429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5"/>
          <p:cNvSpPr txBox="1"/>
          <p:nvPr/>
        </p:nvSpPr>
        <p:spPr>
          <a:xfrm>
            <a:off x="477087" y="3544179"/>
            <a:ext cx="1744861" cy="562928"/>
          </a:xfrm>
          <a:prstGeom prst="rect">
            <a:avLst/>
          </a:prstGeom>
          <a:noFill/>
          <a:ln>
            <a:noFill/>
          </a:ln>
        </p:spPr>
        <p:txBody>
          <a:bodyPr spcFirstLastPara="1" wrap="square" lIns="0" tIns="0" rIns="0" bIns="0" anchor="t" anchorCtr="0">
            <a:spAutoFit/>
          </a:bodyPr>
          <a:lstStyle/>
          <a:p>
            <a:pPr marL="0" marR="0" lvl="0" indent="0" algn="ctr" rtl="0">
              <a:lnSpc>
                <a:spcPct val="140006"/>
              </a:lnSpc>
              <a:spcBef>
                <a:spcPts val="0"/>
              </a:spcBef>
              <a:spcAft>
                <a:spcPts val="0"/>
              </a:spcAft>
              <a:buNone/>
            </a:pPr>
            <a:r>
              <a:rPr lang="en" sz="3100" b="1">
                <a:solidFill>
                  <a:srgbClr val="F250BD"/>
                </a:solidFill>
                <a:latin typeface="Poppins"/>
                <a:ea typeface="Poppins"/>
                <a:cs typeface="Poppins"/>
                <a:sym typeface="Poppins"/>
              </a:rPr>
              <a:t>Physical</a:t>
            </a:r>
            <a:endParaRPr sz="700"/>
          </a:p>
        </p:txBody>
      </p:sp>
      <p:sp>
        <p:nvSpPr>
          <p:cNvPr id="249" name="Google Shape;249;p35"/>
          <p:cNvSpPr txBox="1"/>
          <p:nvPr/>
        </p:nvSpPr>
        <p:spPr>
          <a:xfrm>
            <a:off x="446061" y="428625"/>
            <a:ext cx="2182839" cy="536269"/>
          </a:xfrm>
          <a:prstGeom prst="rect">
            <a:avLst/>
          </a:prstGeom>
          <a:noFill/>
          <a:ln>
            <a:noFill/>
          </a:ln>
        </p:spPr>
        <p:txBody>
          <a:bodyPr spcFirstLastPara="1" wrap="square" lIns="0" tIns="0" rIns="0" bIns="0" anchor="t" anchorCtr="0">
            <a:spAutoFit/>
          </a:bodyPr>
          <a:lstStyle/>
          <a:p>
            <a:pPr marL="0" marR="0" lvl="0" indent="0" algn="ctr" rtl="0">
              <a:lnSpc>
                <a:spcPct val="140006"/>
              </a:lnSpc>
              <a:spcBef>
                <a:spcPts val="0"/>
              </a:spcBef>
              <a:spcAft>
                <a:spcPts val="0"/>
              </a:spcAft>
              <a:buNone/>
            </a:pPr>
            <a:r>
              <a:rPr lang="en" sz="3100" b="1" dirty="0">
                <a:solidFill>
                  <a:srgbClr val="F250BD"/>
                </a:solidFill>
                <a:latin typeface="Poppins"/>
                <a:ea typeface="Poppins"/>
                <a:cs typeface="Poppins"/>
                <a:sym typeface="Poppins"/>
              </a:rPr>
              <a:t>Cognitive</a:t>
            </a:r>
            <a:endParaRPr sz="700" dirty="0"/>
          </a:p>
        </p:txBody>
      </p:sp>
      <p:sp>
        <p:nvSpPr>
          <p:cNvPr id="250" name="Google Shape;250;p35"/>
          <p:cNvSpPr txBox="1"/>
          <p:nvPr/>
        </p:nvSpPr>
        <p:spPr>
          <a:xfrm>
            <a:off x="6268119" y="2158944"/>
            <a:ext cx="1809081" cy="536269"/>
          </a:xfrm>
          <a:prstGeom prst="rect">
            <a:avLst/>
          </a:prstGeom>
          <a:noFill/>
          <a:ln>
            <a:noFill/>
          </a:ln>
        </p:spPr>
        <p:txBody>
          <a:bodyPr spcFirstLastPara="1" wrap="square" lIns="0" tIns="0" rIns="0" bIns="0" anchor="t" anchorCtr="0">
            <a:spAutoFit/>
          </a:bodyPr>
          <a:lstStyle/>
          <a:p>
            <a:pPr marL="0" marR="0" lvl="0" indent="0" algn="ctr" rtl="0">
              <a:lnSpc>
                <a:spcPct val="140006"/>
              </a:lnSpc>
              <a:spcBef>
                <a:spcPts val="0"/>
              </a:spcBef>
              <a:spcAft>
                <a:spcPts val="0"/>
              </a:spcAft>
              <a:buNone/>
            </a:pPr>
            <a:r>
              <a:rPr lang="en" sz="3100" b="1">
                <a:solidFill>
                  <a:srgbClr val="F250BD"/>
                </a:solidFill>
                <a:latin typeface="Poppins"/>
                <a:ea typeface="Poppins"/>
                <a:cs typeface="Poppins"/>
                <a:sym typeface="Poppins"/>
              </a:rPr>
              <a:t>Social</a:t>
            </a:r>
            <a:endParaRPr sz="700"/>
          </a:p>
        </p:txBody>
      </p:sp>
      <p:sp>
        <p:nvSpPr>
          <p:cNvPr id="251" name="Google Shape;251;p35"/>
          <p:cNvSpPr txBox="1"/>
          <p:nvPr/>
        </p:nvSpPr>
        <p:spPr>
          <a:xfrm>
            <a:off x="963132" y="4101220"/>
            <a:ext cx="2281291" cy="560153"/>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 sz="2600" b="1">
                <a:solidFill>
                  <a:srgbClr val="FFCC1D"/>
                </a:solidFill>
                <a:latin typeface="Poppins"/>
                <a:ea typeface="Poppins"/>
                <a:cs typeface="Poppins"/>
                <a:sym typeface="Poppins"/>
              </a:rPr>
              <a:t>Strengthen</a:t>
            </a:r>
            <a:endParaRPr lang="en-US" sz="700">
              <a:solidFill>
                <a:srgbClr val="FFCC1D"/>
              </a:solidFill>
            </a:endParaRPr>
          </a:p>
        </p:txBody>
      </p:sp>
      <p:sp>
        <p:nvSpPr>
          <p:cNvPr id="252" name="Google Shape;252;p35"/>
          <p:cNvSpPr txBox="1"/>
          <p:nvPr/>
        </p:nvSpPr>
        <p:spPr>
          <a:xfrm>
            <a:off x="6588072" y="2655876"/>
            <a:ext cx="2430894" cy="560153"/>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 sz="2600" b="1">
                <a:solidFill>
                  <a:srgbClr val="FFCC1D"/>
                </a:solidFill>
                <a:latin typeface="Poppins"/>
                <a:ea typeface="Poppins"/>
                <a:cs typeface="Poppins"/>
                <a:sym typeface="Poppins"/>
              </a:rPr>
              <a:t>Connections</a:t>
            </a:r>
            <a:endParaRPr lang="en-US" sz="700">
              <a:solidFill>
                <a:srgbClr val="FFCC1D"/>
              </a:solidFill>
            </a:endParaRPr>
          </a:p>
        </p:txBody>
      </p:sp>
      <p:sp>
        <p:nvSpPr>
          <p:cNvPr id="253" name="Google Shape;253;p35"/>
          <p:cNvSpPr txBox="1"/>
          <p:nvPr/>
        </p:nvSpPr>
        <p:spPr>
          <a:xfrm>
            <a:off x="964422" y="988707"/>
            <a:ext cx="1841088" cy="560153"/>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 sz="2600" b="1" dirty="0">
                <a:solidFill>
                  <a:srgbClr val="FFCC1D"/>
                </a:solidFill>
                <a:latin typeface="Poppins"/>
                <a:ea typeface="Poppins"/>
                <a:cs typeface="Poppins"/>
                <a:sym typeface="Poppins"/>
              </a:rPr>
              <a:t>Memory</a:t>
            </a:r>
            <a:endParaRPr lang="en-US" sz="700">
              <a:solidFill>
                <a:srgbClr val="FFCC1D"/>
              </a:solidFill>
            </a:endParaRPr>
          </a:p>
        </p:txBody>
      </p:sp>
      <p:sp>
        <p:nvSpPr>
          <p:cNvPr id="254" name="Google Shape;254;p35"/>
          <p:cNvSpPr txBox="1"/>
          <p:nvPr/>
        </p:nvSpPr>
        <p:spPr>
          <a:xfrm>
            <a:off x="1137642" y="1466203"/>
            <a:ext cx="1654449" cy="560153"/>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 sz="2600" b="1" dirty="0">
                <a:solidFill>
                  <a:srgbClr val="FFCC1D"/>
                </a:solidFill>
                <a:latin typeface="Poppins"/>
                <a:ea typeface="Poppins"/>
                <a:cs typeface="Poppins"/>
                <a:sym typeface="Poppins"/>
              </a:rPr>
              <a:t>Attention</a:t>
            </a:r>
            <a:endParaRPr lang="en-US" sz="700" dirty="0">
              <a:solidFill>
                <a:srgbClr val="FFCC1D"/>
              </a:solidFill>
            </a:endParaRPr>
          </a:p>
        </p:txBody>
      </p:sp>
      <p:sp>
        <p:nvSpPr>
          <p:cNvPr id="255" name="Google Shape;255;p35"/>
          <p:cNvSpPr txBox="1"/>
          <p:nvPr/>
        </p:nvSpPr>
        <p:spPr>
          <a:xfrm>
            <a:off x="6192551" y="428625"/>
            <a:ext cx="2799048" cy="536269"/>
          </a:xfrm>
          <a:prstGeom prst="rect">
            <a:avLst/>
          </a:prstGeom>
          <a:noFill/>
          <a:ln>
            <a:noFill/>
          </a:ln>
        </p:spPr>
        <p:txBody>
          <a:bodyPr spcFirstLastPara="1" wrap="square" lIns="0" tIns="0" rIns="0" bIns="0" anchor="t" anchorCtr="0">
            <a:spAutoFit/>
          </a:bodyPr>
          <a:lstStyle/>
          <a:p>
            <a:pPr marL="0" marR="0" lvl="0" indent="0" algn="ctr" rtl="0">
              <a:lnSpc>
                <a:spcPct val="140006"/>
              </a:lnSpc>
              <a:spcBef>
                <a:spcPts val="0"/>
              </a:spcBef>
              <a:spcAft>
                <a:spcPts val="0"/>
              </a:spcAft>
              <a:buNone/>
            </a:pPr>
            <a:r>
              <a:rPr lang="en" sz="3100" b="1">
                <a:solidFill>
                  <a:srgbClr val="F250BD"/>
                </a:solidFill>
                <a:latin typeface="Poppins"/>
                <a:ea typeface="Poppins"/>
                <a:cs typeface="Poppins"/>
                <a:sym typeface="Poppins"/>
              </a:rPr>
              <a:t>Environment</a:t>
            </a:r>
            <a:endParaRPr sz="700"/>
          </a:p>
        </p:txBody>
      </p:sp>
      <p:sp>
        <p:nvSpPr>
          <p:cNvPr id="256" name="Google Shape;256;p35"/>
          <p:cNvSpPr txBox="1"/>
          <p:nvPr/>
        </p:nvSpPr>
        <p:spPr>
          <a:xfrm>
            <a:off x="6588072" y="980622"/>
            <a:ext cx="1489128" cy="560153"/>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 sz="2600" b="1">
                <a:solidFill>
                  <a:srgbClr val="FFCC1D"/>
                </a:solidFill>
                <a:latin typeface="Poppins"/>
                <a:ea typeface="Poppins"/>
                <a:cs typeface="Poppins"/>
                <a:sym typeface="Poppins"/>
              </a:rPr>
              <a:t>Modify</a:t>
            </a:r>
            <a:endParaRPr lang="en-US" sz="700">
              <a:solidFill>
                <a:srgbClr val="FFCC1D"/>
              </a:solidFill>
            </a:endParaRPr>
          </a:p>
        </p:txBody>
      </p:sp>
      <p:sp>
        <p:nvSpPr>
          <p:cNvPr id="257" name="Google Shape;257;p35"/>
          <p:cNvSpPr txBox="1"/>
          <p:nvPr/>
        </p:nvSpPr>
        <p:spPr>
          <a:xfrm>
            <a:off x="6753462" y="1461826"/>
            <a:ext cx="1050057" cy="560153"/>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 sz="2600" b="1" dirty="0">
                <a:solidFill>
                  <a:srgbClr val="FFCC1D"/>
                </a:solidFill>
                <a:latin typeface="Poppins"/>
                <a:ea typeface="Poppins"/>
                <a:cs typeface="Poppins"/>
                <a:sym typeface="Poppins"/>
              </a:rPr>
              <a:t>Adapt</a:t>
            </a:r>
            <a:endParaRPr sz="700" dirty="0">
              <a:solidFill>
                <a:srgbClr val="FFCC1D"/>
              </a:solidFill>
            </a:endParaRPr>
          </a:p>
        </p:txBody>
      </p:sp>
      <p:sp>
        <p:nvSpPr>
          <p:cNvPr id="258" name="Google Shape;258;p35"/>
          <p:cNvSpPr txBox="1"/>
          <p:nvPr/>
        </p:nvSpPr>
        <p:spPr>
          <a:xfrm>
            <a:off x="6320311" y="3514623"/>
            <a:ext cx="2346602" cy="536269"/>
          </a:xfrm>
          <a:prstGeom prst="rect">
            <a:avLst/>
          </a:prstGeom>
          <a:noFill/>
          <a:ln>
            <a:noFill/>
          </a:ln>
        </p:spPr>
        <p:txBody>
          <a:bodyPr spcFirstLastPara="1" wrap="square" lIns="0" tIns="0" rIns="0" bIns="0" anchor="t" anchorCtr="0">
            <a:spAutoFit/>
          </a:bodyPr>
          <a:lstStyle/>
          <a:p>
            <a:pPr marL="0" marR="0" lvl="0" indent="0" algn="ctr" rtl="0">
              <a:lnSpc>
                <a:spcPct val="140006"/>
              </a:lnSpc>
              <a:spcBef>
                <a:spcPts val="0"/>
              </a:spcBef>
              <a:spcAft>
                <a:spcPts val="0"/>
              </a:spcAft>
              <a:buNone/>
            </a:pPr>
            <a:r>
              <a:rPr lang="en" sz="3100" b="1">
                <a:solidFill>
                  <a:srgbClr val="F250BD"/>
                </a:solidFill>
                <a:latin typeface="Poppins"/>
                <a:ea typeface="Poppins"/>
                <a:cs typeface="Poppins"/>
                <a:sym typeface="Poppins"/>
              </a:rPr>
              <a:t>Emotional</a:t>
            </a:r>
            <a:endParaRPr sz="700"/>
          </a:p>
        </p:txBody>
      </p:sp>
      <p:sp>
        <p:nvSpPr>
          <p:cNvPr id="259" name="Google Shape;259;p35"/>
          <p:cNvSpPr txBox="1"/>
          <p:nvPr/>
        </p:nvSpPr>
        <p:spPr>
          <a:xfrm>
            <a:off x="6753462" y="3995122"/>
            <a:ext cx="1855366" cy="560153"/>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 sz="2600" b="1" dirty="0">
                <a:solidFill>
                  <a:srgbClr val="FFCC1D"/>
                </a:solidFill>
                <a:latin typeface="Poppins"/>
                <a:ea typeface="Poppins"/>
                <a:cs typeface="Poppins"/>
                <a:sym typeface="Poppins"/>
              </a:rPr>
              <a:t>Safe space</a:t>
            </a:r>
            <a:endParaRPr lang="en-US" sz="700" dirty="0">
              <a:solidFill>
                <a:srgbClr val="FFCC1D"/>
              </a:solidFill>
            </a:endParaRPr>
          </a:p>
        </p:txBody>
      </p:sp>
      <p:sp>
        <p:nvSpPr>
          <p:cNvPr id="260" name="Google Shape;260;p35"/>
          <p:cNvSpPr txBox="1"/>
          <p:nvPr/>
        </p:nvSpPr>
        <p:spPr>
          <a:xfrm>
            <a:off x="477087" y="2177914"/>
            <a:ext cx="1664047" cy="562928"/>
          </a:xfrm>
          <a:prstGeom prst="rect">
            <a:avLst/>
          </a:prstGeom>
          <a:noFill/>
          <a:ln>
            <a:noFill/>
          </a:ln>
        </p:spPr>
        <p:txBody>
          <a:bodyPr spcFirstLastPara="1" wrap="square" lIns="0" tIns="0" rIns="0" bIns="0" anchor="t" anchorCtr="0">
            <a:spAutoFit/>
          </a:bodyPr>
          <a:lstStyle/>
          <a:p>
            <a:pPr marL="0" marR="0" lvl="0" indent="0" algn="ctr" rtl="0">
              <a:lnSpc>
                <a:spcPct val="140006"/>
              </a:lnSpc>
              <a:spcBef>
                <a:spcPts val="0"/>
              </a:spcBef>
              <a:spcAft>
                <a:spcPts val="0"/>
              </a:spcAft>
              <a:buNone/>
            </a:pPr>
            <a:r>
              <a:rPr lang="en" sz="3100" b="1">
                <a:solidFill>
                  <a:srgbClr val="F250BD"/>
                </a:solidFill>
                <a:latin typeface="Poppins"/>
                <a:ea typeface="Poppins"/>
                <a:cs typeface="Poppins"/>
                <a:sym typeface="Poppins"/>
              </a:rPr>
              <a:t>Sensory</a:t>
            </a:r>
            <a:endParaRPr sz="700"/>
          </a:p>
        </p:txBody>
      </p:sp>
      <p:sp>
        <p:nvSpPr>
          <p:cNvPr id="261" name="Google Shape;261;p35"/>
          <p:cNvSpPr txBox="1"/>
          <p:nvPr/>
        </p:nvSpPr>
        <p:spPr>
          <a:xfrm>
            <a:off x="1137642" y="2737730"/>
            <a:ext cx="1326440" cy="560153"/>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 sz="2600" b="1" dirty="0">
                <a:solidFill>
                  <a:srgbClr val="FFCC1D"/>
                </a:solidFill>
                <a:latin typeface="Poppins"/>
                <a:ea typeface="Poppins"/>
                <a:cs typeface="Poppins"/>
                <a:sym typeface="Poppins"/>
              </a:rPr>
              <a:t>Retrain</a:t>
            </a:r>
            <a:endParaRPr sz="700" dirty="0">
              <a:solidFill>
                <a:srgbClr val="FFCC1D"/>
              </a:solidFill>
            </a:endParaRPr>
          </a:p>
        </p:txBody>
      </p:sp>
      <p:sp>
        <p:nvSpPr>
          <p:cNvPr id="262" name="Google Shape;262;p35"/>
          <p:cNvSpPr txBox="1"/>
          <p:nvPr/>
        </p:nvSpPr>
        <p:spPr>
          <a:xfrm>
            <a:off x="2289572" y="2479417"/>
            <a:ext cx="4579143" cy="184666"/>
          </a:xfrm>
          <a:prstGeom prst="rect">
            <a:avLst/>
          </a:prstGeom>
          <a:noFill/>
          <a:ln>
            <a:noFill/>
          </a:ln>
        </p:spPr>
        <p:txBody>
          <a:bodyPr spcFirstLastPara="1" wrap="square" lIns="45725" tIns="22850" rIns="45725" bIns="22850" anchor="t" anchorCtr="0">
            <a:sp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63" name="Google Shape;263;p35"/>
          <p:cNvSpPr/>
          <p:nvPr/>
        </p:nvSpPr>
        <p:spPr>
          <a:xfrm>
            <a:off x="2978664" y="923633"/>
            <a:ext cx="3155074" cy="3071489"/>
          </a:xfrm>
          <a:custGeom>
            <a:avLst/>
            <a:gdLst/>
            <a:ahLst/>
            <a:cxnLst/>
            <a:rect l="l" t="t" r="r" b="b"/>
            <a:pathLst>
              <a:path w="6310148" h="6142978" extrusionOk="0">
                <a:moveTo>
                  <a:pt x="0" y="0"/>
                </a:moveTo>
                <a:lnTo>
                  <a:pt x="6310147" y="0"/>
                </a:lnTo>
                <a:lnTo>
                  <a:pt x="6310147" y="6142979"/>
                </a:lnTo>
                <a:lnTo>
                  <a:pt x="0" y="6142979"/>
                </a:lnTo>
                <a:lnTo>
                  <a:pt x="0" y="0"/>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250BD"/>
        </a:solidFill>
        <a:effectLst/>
      </p:bgPr>
    </p:bg>
    <p:spTree>
      <p:nvGrpSpPr>
        <p:cNvPr id="1" name=""/>
        <p:cNvGrpSpPr/>
        <p:nvPr/>
      </p:nvGrpSpPr>
      <p:grpSpPr>
        <a:xfrm>
          <a:off x="0" y="0"/>
          <a:ext cx="0" cy="0"/>
          <a:chOff x="0" y="0"/>
          <a:chExt cx="0" cy="0"/>
        </a:xfrm>
      </p:grpSpPr>
      <p:sp>
        <p:nvSpPr>
          <p:cNvPr id="2" name="Freeform 2"/>
          <p:cNvSpPr/>
          <p:nvPr/>
        </p:nvSpPr>
        <p:spPr>
          <a:xfrm>
            <a:off x="430100" y="3318400"/>
            <a:ext cx="789506" cy="932762"/>
          </a:xfrm>
          <a:custGeom>
            <a:avLst/>
            <a:gdLst/>
            <a:ahLst/>
            <a:cxnLst/>
            <a:rect l="l" t="t" r="r" b="b"/>
            <a:pathLst>
              <a:path w="1579011" h="1865524">
                <a:moveTo>
                  <a:pt x="0" y="0"/>
                </a:moveTo>
                <a:lnTo>
                  <a:pt x="1579010" y="0"/>
                </a:lnTo>
                <a:lnTo>
                  <a:pt x="1579010" y="1865524"/>
                </a:lnTo>
                <a:lnTo>
                  <a:pt x="0" y="1865524"/>
                </a:lnTo>
                <a:lnTo>
                  <a:pt x="0" y="0"/>
                </a:lnTo>
                <a:close/>
              </a:path>
            </a:pathLst>
          </a:custGeom>
          <a:blipFill>
            <a:blip r:embed="rId3"/>
            <a:stretch>
              <a:fillRect l="-23348" t="-201446" r="-1034845"/>
            </a:stretch>
          </a:blip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3" name="Freeform 3"/>
          <p:cNvSpPr/>
          <p:nvPr/>
        </p:nvSpPr>
        <p:spPr>
          <a:xfrm>
            <a:off x="1219605" y="2340641"/>
            <a:ext cx="712204" cy="1444141"/>
          </a:xfrm>
          <a:custGeom>
            <a:avLst/>
            <a:gdLst/>
            <a:ahLst/>
            <a:cxnLst/>
            <a:rect l="l" t="t" r="r" b="b"/>
            <a:pathLst>
              <a:path w="1424408" h="2888281">
                <a:moveTo>
                  <a:pt x="0" y="0"/>
                </a:moveTo>
                <a:lnTo>
                  <a:pt x="1424408" y="0"/>
                </a:lnTo>
                <a:lnTo>
                  <a:pt x="1424408" y="2888280"/>
                </a:lnTo>
                <a:lnTo>
                  <a:pt x="0" y="2888280"/>
                </a:lnTo>
                <a:lnTo>
                  <a:pt x="0" y="0"/>
                </a:lnTo>
                <a:close/>
              </a:path>
            </a:pathLst>
          </a:custGeom>
          <a:blipFill>
            <a:blip r:embed="rId3"/>
            <a:stretch>
              <a:fillRect l="-134420" t="-94702" r="-1049481"/>
            </a:stretch>
          </a:blip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4" name="Freeform 4"/>
          <p:cNvSpPr/>
          <p:nvPr/>
        </p:nvSpPr>
        <p:spPr>
          <a:xfrm>
            <a:off x="1884239" y="1588425"/>
            <a:ext cx="688419" cy="1937680"/>
          </a:xfrm>
          <a:custGeom>
            <a:avLst/>
            <a:gdLst/>
            <a:ahLst/>
            <a:cxnLst/>
            <a:rect l="l" t="t" r="r" b="b"/>
            <a:pathLst>
              <a:path w="1376838" h="3875360">
                <a:moveTo>
                  <a:pt x="0" y="0"/>
                </a:moveTo>
                <a:lnTo>
                  <a:pt x="1376838" y="0"/>
                </a:lnTo>
                <a:lnTo>
                  <a:pt x="1376838" y="3875360"/>
                </a:lnTo>
                <a:lnTo>
                  <a:pt x="0" y="3875360"/>
                </a:lnTo>
                <a:lnTo>
                  <a:pt x="0" y="0"/>
                </a:lnTo>
                <a:close/>
              </a:path>
            </a:pathLst>
          </a:custGeom>
          <a:blipFill>
            <a:blip r:embed="rId3"/>
            <a:stretch>
              <a:fillRect l="-241851" t="-45110" r="-986409"/>
            </a:stretch>
          </a:blip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5" name="Freeform 5"/>
          <p:cNvSpPr/>
          <p:nvPr/>
        </p:nvSpPr>
        <p:spPr>
          <a:xfrm>
            <a:off x="2701234" y="1018938"/>
            <a:ext cx="1086819" cy="2299463"/>
          </a:xfrm>
          <a:custGeom>
            <a:avLst/>
            <a:gdLst/>
            <a:ahLst/>
            <a:cxnLst/>
            <a:rect l="l" t="t" r="r" b="b"/>
            <a:pathLst>
              <a:path w="2173637" h="4598925">
                <a:moveTo>
                  <a:pt x="0" y="0"/>
                </a:moveTo>
                <a:lnTo>
                  <a:pt x="2173637" y="0"/>
                </a:lnTo>
                <a:lnTo>
                  <a:pt x="2173637" y="4598925"/>
                </a:lnTo>
                <a:lnTo>
                  <a:pt x="0" y="4598925"/>
                </a:lnTo>
                <a:lnTo>
                  <a:pt x="0" y="0"/>
                </a:lnTo>
                <a:close/>
              </a:path>
            </a:pathLst>
          </a:custGeom>
          <a:blipFill>
            <a:blip r:embed="rId3"/>
            <a:stretch>
              <a:fillRect l="-213378" t="-22279" r="-527976"/>
            </a:stretch>
          </a:blip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6" name="Freeform 6"/>
          <p:cNvSpPr/>
          <p:nvPr/>
        </p:nvSpPr>
        <p:spPr>
          <a:xfrm>
            <a:off x="4056259" y="514350"/>
            <a:ext cx="1110604" cy="2562037"/>
          </a:xfrm>
          <a:custGeom>
            <a:avLst/>
            <a:gdLst/>
            <a:ahLst/>
            <a:cxnLst/>
            <a:rect l="l" t="t" r="r" b="b"/>
            <a:pathLst>
              <a:path w="2221207" h="5124074">
                <a:moveTo>
                  <a:pt x="0" y="0"/>
                </a:moveTo>
                <a:lnTo>
                  <a:pt x="2221206" y="0"/>
                </a:lnTo>
                <a:lnTo>
                  <a:pt x="2221206" y="5124074"/>
                </a:lnTo>
                <a:lnTo>
                  <a:pt x="0" y="5124074"/>
                </a:lnTo>
                <a:lnTo>
                  <a:pt x="0" y="0"/>
                </a:lnTo>
                <a:close/>
              </a:path>
            </a:pathLst>
          </a:custGeom>
          <a:blipFill>
            <a:blip r:embed="rId3"/>
            <a:stretch>
              <a:fillRect l="-311072" t="-9747" r="-412264"/>
            </a:stretch>
          </a:blip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7" name="Freeform 7"/>
          <p:cNvSpPr/>
          <p:nvPr/>
        </p:nvSpPr>
        <p:spPr>
          <a:xfrm>
            <a:off x="5433562" y="815826"/>
            <a:ext cx="866807" cy="2562037"/>
          </a:xfrm>
          <a:custGeom>
            <a:avLst/>
            <a:gdLst/>
            <a:ahLst/>
            <a:cxnLst/>
            <a:rect l="l" t="t" r="r" b="b"/>
            <a:pathLst>
              <a:path w="1733613" h="5124074">
                <a:moveTo>
                  <a:pt x="0" y="0"/>
                </a:moveTo>
                <a:lnTo>
                  <a:pt x="1733614" y="0"/>
                </a:lnTo>
                <a:lnTo>
                  <a:pt x="1733614" y="5124074"/>
                </a:lnTo>
                <a:lnTo>
                  <a:pt x="0" y="5124074"/>
                </a:lnTo>
                <a:lnTo>
                  <a:pt x="0" y="0"/>
                </a:lnTo>
                <a:close/>
              </a:path>
            </a:pathLst>
          </a:custGeom>
          <a:blipFill>
            <a:blip r:embed="rId3"/>
            <a:stretch>
              <a:fillRect l="-525472" t="-9747" r="-429433"/>
            </a:stretch>
          </a:blip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8" name="Freeform 8"/>
          <p:cNvSpPr/>
          <p:nvPr/>
        </p:nvSpPr>
        <p:spPr>
          <a:xfrm>
            <a:off x="6384162" y="1475778"/>
            <a:ext cx="872643" cy="2562037"/>
          </a:xfrm>
          <a:custGeom>
            <a:avLst/>
            <a:gdLst/>
            <a:ahLst/>
            <a:cxnLst/>
            <a:rect l="l" t="t" r="r" b="b"/>
            <a:pathLst>
              <a:path w="1745286" h="5124074">
                <a:moveTo>
                  <a:pt x="0" y="0"/>
                </a:moveTo>
                <a:lnTo>
                  <a:pt x="1745287" y="0"/>
                </a:lnTo>
                <a:lnTo>
                  <a:pt x="1745287" y="5124074"/>
                </a:lnTo>
                <a:lnTo>
                  <a:pt x="0" y="5124074"/>
                </a:lnTo>
                <a:lnTo>
                  <a:pt x="0" y="0"/>
                </a:lnTo>
                <a:close/>
              </a:path>
            </a:pathLst>
          </a:custGeom>
          <a:blipFill>
            <a:blip r:embed="rId3"/>
            <a:stretch>
              <a:fillRect l="-620775" t="-9747" r="-327075"/>
            </a:stretch>
          </a:blip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
        <p:nvSpPr>
          <p:cNvPr id="9" name="Freeform 9"/>
          <p:cNvSpPr/>
          <p:nvPr/>
        </p:nvSpPr>
        <p:spPr>
          <a:xfrm>
            <a:off x="7478535" y="2245087"/>
            <a:ext cx="1235365" cy="2562037"/>
          </a:xfrm>
          <a:custGeom>
            <a:avLst/>
            <a:gdLst/>
            <a:ahLst/>
            <a:cxnLst/>
            <a:rect l="l" t="t" r="r" b="b"/>
            <a:pathLst>
              <a:path w="2470730" h="5124074">
                <a:moveTo>
                  <a:pt x="0" y="0"/>
                </a:moveTo>
                <a:lnTo>
                  <a:pt x="2470730" y="0"/>
                </a:lnTo>
                <a:lnTo>
                  <a:pt x="2470730" y="5124074"/>
                </a:lnTo>
                <a:lnTo>
                  <a:pt x="0" y="5124074"/>
                </a:lnTo>
                <a:lnTo>
                  <a:pt x="0" y="0"/>
                </a:lnTo>
                <a:close/>
              </a:path>
            </a:pathLst>
          </a:custGeom>
          <a:blipFill>
            <a:blip r:embed="rId3"/>
            <a:stretch>
              <a:fillRect l="-507337" t="-9747" r="-132848"/>
            </a:stretch>
          </a:blipFill>
        </p:spPr>
        <p:txBody>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endParaRPr lang="en-US" sz="450"/>
          </a:p>
        </p:txBody>
      </p:sp>
    </p:spTree>
    <p:extLst>
      <p:ext uri="{BB962C8B-B14F-4D97-AF65-F5344CB8AC3E}">
        <p14:creationId xmlns:p14="http://schemas.microsoft.com/office/powerpoint/2010/main" val="2662978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37"/>
          <p:cNvSpPr txBox="1"/>
          <p:nvPr/>
        </p:nvSpPr>
        <p:spPr>
          <a:xfrm>
            <a:off x="0" y="768419"/>
            <a:ext cx="9144000" cy="3408000"/>
          </a:xfrm>
          <a:prstGeom prst="rect">
            <a:avLst/>
          </a:prstGeom>
          <a:noFill/>
          <a:ln>
            <a:noFill/>
          </a:ln>
        </p:spPr>
        <p:txBody>
          <a:bodyPr spcFirstLastPara="1" wrap="square" lIns="0" tIns="0" rIns="0" bIns="0" anchor="t" anchorCtr="0">
            <a:spAutoFit/>
          </a:bodyPr>
          <a:lstStyle/>
          <a:p>
            <a:pPr marL="0" marR="0" lvl="0" indent="0" algn="ctr" rtl="0">
              <a:lnSpc>
                <a:spcPct val="90000"/>
              </a:lnSpc>
              <a:spcBef>
                <a:spcPts val="0"/>
              </a:spcBef>
              <a:spcAft>
                <a:spcPts val="0"/>
              </a:spcAft>
              <a:buNone/>
            </a:pPr>
            <a:r>
              <a:rPr lang="en" sz="4200" b="1" i="0" u="none" strike="noStrike" cap="none" dirty="0">
                <a:solidFill>
                  <a:srgbClr val="FFCC1D"/>
                </a:solidFill>
                <a:latin typeface="Poppins"/>
                <a:ea typeface="Poppins"/>
                <a:cs typeface="Poppins"/>
                <a:sym typeface="Poppins"/>
              </a:rPr>
              <a:t>A doctor will help save your life. </a:t>
            </a:r>
            <a:endParaRPr sz="100" dirty="0">
              <a:solidFill>
                <a:srgbClr val="FFCC1D"/>
              </a:solidFill>
            </a:endParaRPr>
          </a:p>
          <a:p>
            <a:pPr marL="0" marR="0" lvl="0" indent="0" algn="ctr" rtl="0">
              <a:lnSpc>
                <a:spcPct val="90000"/>
              </a:lnSpc>
              <a:spcBef>
                <a:spcPts val="0"/>
              </a:spcBef>
              <a:spcAft>
                <a:spcPts val="0"/>
              </a:spcAft>
              <a:buNone/>
            </a:pPr>
            <a:endParaRPr sz="5100" b="1" i="0" u="none" strike="noStrike" cap="none" dirty="0">
              <a:solidFill>
                <a:srgbClr val="FBEAA5"/>
              </a:solidFill>
              <a:latin typeface="Poppins"/>
              <a:ea typeface="Poppins"/>
              <a:cs typeface="Poppins"/>
              <a:sym typeface="Poppins"/>
            </a:endParaRPr>
          </a:p>
          <a:p>
            <a:pPr marL="0" marR="0" lvl="0" indent="0" algn="ctr" rtl="0">
              <a:lnSpc>
                <a:spcPct val="90000"/>
              </a:lnSpc>
              <a:spcBef>
                <a:spcPts val="0"/>
              </a:spcBef>
              <a:spcAft>
                <a:spcPts val="0"/>
              </a:spcAft>
              <a:buNone/>
            </a:pPr>
            <a:r>
              <a:rPr lang="en" sz="5100" b="1" i="0" u="none" strike="noStrike" cap="none" dirty="0">
                <a:solidFill>
                  <a:srgbClr val="F250BD"/>
                </a:solidFill>
                <a:latin typeface="Poppins"/>
                <a:ea typeface="Poppins"/>
                <a:cs typeface="Poppins"/>
                <a:sym typeface="Poppins"/>
              </a:rPr>
              <a:t>An occupational therapy practitioner will help you live it!</a:t>
            </a:r>
            <a:endParaRPr sz="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56718F-A400-043F-F39B-6C2621CA6A20}"/>
              </a:ext>
            </a:extLst>
          </p:cNvPr>
          <p:cNvPicPr>
            <a:picLocks noChangeAspect="1"/>
          </p:cNvPicPr>
          <p:nvPr/>
        </p:nvPicPr>
        <p:blipFill>
          <a:blip r:embed="rId3"/>
          <a:stretch>
            <a:fillRect/>
          </a:stretch>
        </p:blipFill>
        <p:spPr>
          <a:xfrm>
            <a:off x="0" y="0"/>
            <a:ext cx="9144000" cy="5143500"/>
          </a:xfrm>
          <a:prstGeom prst="rect">
            <a:avLst/>
          </a:prstGeom>
        </p:spPr>
      </p:pic>
      <p:sp>
        <p:nvSpPr>
          <p:cNvPr id="5" name="Google Shape;307;p39">
            <a:extLst>
              <a:ext uri="{FF2B5EF4-FFF2-40B4-BE49-F238E27FC236}">
                <a16:creationId xmlns:a16="http://schemas.microsoft.com/office/drawing/2014/main" id="{BCFB24EB-D141-AD36-E167-C858A142C6B1}"/>
              </a:ext>
            </a:extLst>
          </p:cNvPr>
          <p:cNvSpPr/>
          <p:nvPr/>
        </p:nvSpPr>
        <p:spPr>
          <a:xfrm>
            <a:off x="413971" y="3191284"/>
            <a:ext cx="3066553" cy="1667504"/>
          </a:xfrm>
          <a:prstGeom prst="roundRect">
            <a:avLst>
              <a:gd name="adj" fmla="val 16667"/>
            </a:avLst>
          </a:prstGeom>
          <a:solidFill>
            <a:srgbClr val="FFCC1D"/>
          </a:solidFill>
          <a:ln>
            <a:noFill/>
          </a:ln>
        </p:spPr>
        <p:txBody>
          <a:bodyPr spcFirstLastPara="1" wrap="square" lIns="0" tIns="0" rIns="0" bIns="0" anchor="t" anchorCtr="0">
            <a:noAutofit/>
          </a:bodyPr>
          <a:lstStyle/>
          <a:p>
            <a:pPr algn="ctr">
              <a:lnSpc>
                <a:spcPts val="3867"/>
              </a:lnSpc>
            </a:pPr>
            <a:r>
              <a:rPr lang="en-US" sz="3600" b="1" dirty="0">
                <a:solidFill>
                  <a:srgbClr val="2411EB"/>
                </a:solidFill>
                <a:latin typeface="Poppins"/>
                <a:cs typeface="Poppins"/>
                <a:sym typeface="Poppins"/>
              </a:rPr>
              <a:t>Help people live their</a:t>
            </a:r>
            <a:endParaRPr lang="en-US" sz="3600" b="1" dirty="0">
              <a:solidFill>
                <a:srgbClr val="2411EB"/>
              </a:solidFill>
              <a:latin typeface="Poppins"/>
              <a:cs typeface="Poppins"/>
            </a:endParaRPr>
          </a:p>
          <a:p>
            <a:pPr algn="ctr">
              <a:lnSpc>
                <a:spcPts val="3867"/>
              </a:lnSpc>
            </a:pPr>
            <a:r>
              <a:rPr lang="en-US" sz="3600" b="1">
                <a:solidFill>
                  <a:srgbClr val="2411EB"/>
                </a:solidFill>
                <a:latin typeface="Poppins"/>
                <a:cs typeface="Poppins"/>
                <a:sym typeface="Poppins"/>
              </a:rPr>
              <a:t>BEST LIVES!</a:t>
            </a:r>
            <a:endParaRPr lang="en-US" sz="3600" b="1" dirty="0">
              <a:solidFill>
                <a:srgbClr val="2411EB"/>
              </a:solidFill>
              <a:latin typeface="Poppins"/>
              <a:cs typeface="Poppins"/>
            </a:endParaRPr>
          </a:p>
          <a:p>
            <a:pPr marL="0" marR="0" lvl="0" indent="0" algn="ctr">
              <a:lnSpc>
                <a:spcPct val="106010"/>
              </a:lnSpc>
              <a:spcBef>
                <a:spcPts val="0"/>
              </a:spcBef>
              <a:spcAft>
                <a:spcPts val="0"/>
              </a:spcAft>
              <a:buNone/>
            </a:pPr>
            <a:endParaRPr lang="en" sz="4000" b="1" dirty="0">
              <a:solidFill>
                <a:srgbClr val="2411EB"/>
              </a:solidFill>
              <a:latin typeface="Poppins"/>
              <a:cs typeface="Poppins"/>
            </a:endParaRPr>
          </a:p>
        </p:txBody>
      </p:sp>
    </p:spTree>
    <p:extLst>
      <p:ext uri="{BB962C8B-B14F-4D97-AF65-F5344CB8AC3E}">
        <p14:creationId xmlns:p14="http://schemas.microsoft.com/office/powerpoint/2010/main" val="308346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8"/>
          <p:cNvSpPr txBox="1"/>
          <p:nvPr/>
        </p:nvSpPr>
        <p:spPr>
          <a:xfrm>
            <a:off x="778185" y="1162050"/>
            <a:ext cx="7587600" cy="2895986"/>
          </a:xfrm>
          <a:prstGeom prst="rect">
            <a:avLst/>
          </a:prstGeom>
          <a:noFill/>
          <a:ln>
            <a:noFill/>
          </a:ln>
        </p:spPr>
        <p:txBody>
          <a:bodyPr spcFirstLastPara="1" wrap="square" lIns="0" tIns="0" rIns="0" bIns="0" anchor="t" anchorCtr="0">
            <a:spAutoFit/>
          </a:bodyPr>
          <a:lstStyle/>
          <a:p>
            <a:pPr marL="0" marR="0" lvl="0" indent="0" algn="ctr" rtl="0">
              <a:lnSpc>
                <a:spcPct val="122998"/>
              </a:lnSpc>
              <a:spcBef>
                <a:spcPts val="0"/>
              </a:spcBef>
              <a:spcAft>
                <a:spcPts val="0"/>
              </a:spcAft>
              <a:buNone/>
            </a:pPr>
            <a:r>
              <a:rPr lang="en" sz="5100" b="1" i="0" u="none" strike="noStrike" cap="none" dirty="0">
                <a:solidFill>
                  <a:srgbClr val="FFCC1D"/>
                </a:solidFill>
                <a:latin typeface="Poppins"/>
                <a:ea typeface="Poppins"/>
                <a:cs typeface="Poppins"/>
                <a:sym typeface="Poppins"/>
              </a:rPr>
              <a:t> Occupational therapy </a:t>
            </a:r>
            <a:endParaRPr sz="700" dirty="0">
              <a:solidFill>
                <a:srgbClr val="FFCC1D"/>
              </a:solidFill>
            </a:endParaRPr>
          </a:p>
          <a:p>
            <a:pPr marL="0" marR="0" lvl="0" indent="0" algn="ctr" rtl="0">
              <a:lnSpc>
                <a:spcPct val="122998"/>
              </a:lnSpc>
              <a:spcBef>
                <a:spcPts val="0"/>
              </a:spcBef>
              <a:spcAft>
                <a:spcPts val="0"/>
              </a:spcAft>
              <a:buNone/>
            </a:pPr>
            <a:r>
              <a:rPr lang="en" sz="5100" b="1" i="0" u="none" strike="noStrike" cap="none" dirty="0">
                <a:solidFill>
                  <a:srgbClr val="FFCC1D"/>
                </a:solidFill>
                <a:latin typeface="Poppins"/>
                <a:ea typeface="Poppins"/>
                <a:cs typeface="Poppins"/>
                <a:sym typeface="Poppins"/>
              </a:rPr>
              <a:t>is in many </a:t>
            </a:r>
            <a:endParaRPr sz="700" dirty="0">
              <a:solidFill>
                <a:srgbClr val="FFCC1D"/>
              </a:solidFill>
            </a:endParaRPr>
          </a:p>
          <a:p>
            <a:pPr marL="0" marR="0" lvl="0" indent="0" algn="ctr" rtl="0">
              <a:lnSpc>
                <a:spcPct val="122998"/>
              </a:lnSpc>
              <a:spcBef>
                <a:spcPts val="0"/>
              </a:spcBef>
              <a:spcAft>
                <a:spcPts val="0"/>
              </a:spcAft>
              <a:buNone/>
            </a:pPr>
            <a:r>
              <a:rPr lang="en" sz="5100" b="1" i="0" u="none" strike="noStrike" cap="none" dirty="0">
                <a:solidFill>
                  <a:srgbClr val="FFCC1D"/>
                </a:solidFill>
                <a:latin typeface="Poppins"/>
                <a:ea typeface="Poppins"/>
                <a:cs typeface="Poppins"/>
                <a:sym typeface="Poppins"/>
              </a:rPr>
              <a:t>different places. </a:t>
            </a:r>
            <a:endParaRPr sz="700" dirty="0">
              <a:solidFill>
                <a:srgbClr val="FFCC1D"/>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06" name="Google Shape;306;p39"/>
          <p:cNvPicPr preferRelativeResize="0"/>
          <p:nvPr/>
        </p:nvPicPr>
        <p:blipFill rotWithShape="1">
          <a:blip r:embed="rId3">
            <a:alphaModFix/>
          </a:blip>
          <a:srcRect/>
          <a:stretch/>
        </p:blipFill>
        <p:spPr>
          <a:xfrm>
            <a:off x="-44937" y="1"/>
            <a:ext cx="9181792" cy="5181804"/>
          </a:xfrm>
          <a:prstGeom prst="rect">
            <a:avLst/>
          </a:prstGeom>
          <a:noFill/>
          <a:ln>
            <a:noFill/>
          </a:ln>
        </p:spPr>
      </p:pic>
      <p:sp>
        <p:nvSpPr>
          <p:cNvPr id="307" name="Google Shape;307;p39"/>
          <p:cNvSpPr/>
          <p:nvPr/>
        </p:nvSpPr>
        <p:spPr>
          <a:xfrm>
            <a:off x="333375" y="4077842"/>
            <a:ext cx="2670900" cy="605100"/>
          </a:xfrm>
          <a:prstGeom prst="roundRect">
            <a:avLst>
              <a:gd name="adj" fmla="val 16667"/>
            </a:avLst>
          </a:prstGeom>
          <a:solidFill>
            <a:srgbClr val="2411EB"/>
          </a:solidFill>
          <a:ln>
            <a:noFill/>
          </a:ln>
        </p:spPr>
        <p:txBody>
          <a:bodyPr spcFirstLastPara="1" wrap="square" lIns="0" tIns="0" rIns="0" bIns="0" anchor="t" anchorCtr="0">
            <a:noAutofit/>
          </a:bodyPr>
          <a:lstStyle/>
          <a:p>
            <a:pPr marL="0" marR="0" lvl="0" indent="0" algn="ctr" rtl="0">
              <a:lnSpc>
                <a:spcPct val="106010"/>
              </a:lnSpc>
              <a:spcBef>
                <a:spcPts val="0"/>
              </a:spcBef>
              <a:spcAft>
                <a:spcPts val="0"/>
              </a:spcAft>
              <a:buNone/>
            </a:pPr>
            <a:r>
              <a:rPr lang="en" sz="4000" b="1" i="0" u="none" strike="noStrike" cap="none" dirty="0">
                <a:solidFill>
                  <a:srgbClr val="FFCC1D"/>
                </a:solidFill>
                <a:latin typeface="Poppins"/>
                <a:ea typeface="Poppins"/>
                <a:cs typeface="Poppins"/>
                <a:sym typeface="Poppins"/>
              </a:rPr>
              <a:t>Hospitals</a:t>
            </a:r>
            <a:endParaRPr sz="700" dirty="0">
              <a:solidFill>
                <a:srgbClr val="FFCC1D"/>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6"/>
                                        </p:tgtEl>
                                        <p:attrNameLst>
                                          <p:attrName>style.visibility</p:attrName>
                                        </p:attrNameLst>
                                      </p:cBhvr>
                                      <p:to>
                                        <p:strVal val="visible"/>
                                      </p:to>
                                    </p:set>
                                    <p:animEffect transition="in" filter="fade">
                                      <p:cBhvr>
                                        <p:cTn id="7" dur="5000"/>
                                        <p:tgtEl>
                                          <p:spTgt spid="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0" y="0"/>
            <a:ext cx="9144000" cy="5143500"/>
          </a:xfrm>
          <a:prstGeom prst="rect">
            <a:avLst/>
          </a:prstGeom>
        </p:spPr>
      </p:pic>
      <p:sp>
        <p:nvSpPr>
          <p:cNvPr id="5" name="Google Shape;307;p39">
            <a:extLst>
              <a:ext uri="{FF2B5EF4-FFF2-40B4-BE49-F238E27FC236}">
                <a16:creationId xmlns:a16="http://schemas.microsoft.com/office/drawing/2014/main" id="{45CA9D6C-C98C-A61D-7695-0447975B9D06}"/>
              </a:ext>
            </a:extLst>
          </p:cNvPr>
          <p:cNvSpPr/>
          <p:nvPr/>
        </p:nvSpPr>
        <p:spPr>
          <a:xfrm>
            <a:off x="5213106" y="4231707"/>
            <a:ext cx="3652707" cy="605100"/>
          </a:xfrm>
          <a:prstGeom prst="roundRect">
            <a:avLst>
              <a:gd name="adj" fmla="val 16667"/>
            </a:avLst>
          </a:prstGeom>
          <a:solidFill>
            <a:srgbClr val="2411EB"/>
          </a:solidFill>
          <a:ln>
            <a:noFill/>
          </a:ln>
        </p:spPr>
        <p:txBody>
          <a:bodyPr spcFirstLastPara="1" wrap="square" lIns="0" tIns="0" rIns="0" bIns="0" anchor="t" anchorCtr="0">
            <a:noAutofit/>
          </a:bodyPr>
          <a:lstStyle/>
          <a:p>
            <a:pPr algn="ctr"/>
            <a:r>
              <a:rPr lang="en-US" sz="4000" b="1">
                <a:solidFill>
                  <a:srgbClr val="FECC1D"/>
                </a:solidFill>
                <a:latin typeface="Poppins Bold"/>
                <a:cs typeface="Poppins Bold"/>
                <a:sym typeface="Poppins"/>
              </a:rPr>
              <a:t>Horse Farms</a:t>
            </a:r>
            <a:endParaRPr lang="en-US" sz="4000">
              <a:latin typeface="Poppins Bold"/>
              <a:cs typeface="Poppins Bold"/>
            </a:endParaRPr>
          </a:p>
          <a:p>
            <a:pPr marL="0" marR="0" lvl="0" indent="0" algn="ctr">
              <a:lnSpc>
                <a:spcPct val="106010"/>
              </a:lnSpc>
              <a:spcBef>
                <a:spcPts val="0"/>
              </a:spcBef>
              <a:spcAft>
                <a:spcPts val="0"/>
              </a:spcAft>
              <a:buNone/>
            </a:pPr>
            <a:endParaRPr lang="en-US" sz="4000" b="1" dirty="0">
              <a:solidFill>
                <a:srgbClr val="FECC1D"/>
              </a:solidFill>
            </a:endParaRPr>
          </a:p>
        </p:txBody>
      </p:sp>
    </p:spTree>
    <p:extLst>
      <p:ext uri="{BB962C8B-B14F-4D97-AF65-F5344CB8AC3E}">
        <p14:creationId xmlns:p14="http://schemas.microsoft.com/office/powerpoint/2010/main" val="1825793263"/>
      </p:ext>
    </p:extLst>
  </p:cSld>
  <p:clrMapOvr>
    <a:masterClrMapping/>
  </p:clrMapOvr>
  <p:timing>
    <p:tnLst>
      <p:par>
        <p:cTn id="1" dur="indefinite" restart="never" nodeType="tmRoot">
          <p:childTnLst>
            <p:video>
              <p:cMediaNode vol="0">
                <p:cTn id="2" fill="hold" display="0">
                  <p:stCondLst>
                    <p:cond delay="indefinite"/>
                  </p:stCondLst>
                </p:cTn>
                <p:tgtEl>
                  <p:spTgt spid="2"/>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pic>
        <p:nvPicPr>
          <p:cNvPr id="316" name="Google Shape;316;p40"/>
          <p:cNvPicPr preferRelativeResize="0"/>
          <p:nvPr/>
        </p:nvPicPr>
        <p:blipFill rotWithShape="1">
          <a:blip r:embed="rId3">
            <a:alphaModFix/>
          </a:blip>
          <a:srcRect/>
          <a:stretch/>
        </p:blipFill>
        <p:spPr>
          <a:xfrm>
            <a:off x="0" y="0"/>
            <a:ext cx="9144000" cy="5160476"/>
          </a:xfrm>
          <a:prstGeom prst="rect">
            <a:avLst/>
          </a:prstGeom>
          <a:noFill/>
          <a:ln>
            <a:noFill/>
          </a:ln>
        </p:spPr>
      </p:pic>
      <p:sp>
        <p:nvSpPr>
          <p:cNvPr id="317" name="Google Shape;317;p40"/>
          <p:cNvSpPr/>
          <p:nvPr/>
        </p:nvSpPr>
        <p:spPr>
          <a:xfrm>
            <a:off x="333375" y="542925"/>
            <a:ext cx="2481300" cy="604200"/>
          </a:xfrm>
          <a:prstGeom prst="roundRect">
            <a:avLst>
              <a:gd name="adj" fmla="val 16667"/>
            </a:avLst>
          </a:prstGeom>
          <a:solidFill>
            <a:srgbClr val="2411EB"/>
          </a:solidFill>
          <a:ln>
            <a:noFill/>
          </a:ln>
        </p:spPr>
        <p:txBody>
          <a:bodyPr spcFirstLastPara="1" wrap="square" lIns="0" tIns="0" rIns="0" bIns="0" anchor="t" anchorCtr="0">
            <a:noAutofit/>
          </a:bodyPr>
          <a:lstStyle/>
          <a:p>
            <a:pPr marL="0" marR="0" lvl="0" indent="0" algn="ctr" rtl="0">
              <a:lnSpc>
                <a:spcPct val="105991"/>
              </a:lnSpc>
              <a:spcBef>
                <a:spcPts val="0"/>
              </a:spcBef>
              <a:spcAft>
                <a:spcPts val="0"/>
              </a:spcAft>
              <a:buNone/>
            </a:pPr>
            <a:r>
              <a:rPr lang="en" sz="4000" b="1" i="0" u="none" strike="noStrike" cap="none" dirty="0">
                <a:solidFill>
                  <a:srgbClr val="FFCC1D"/>
                </a:solidFill>
                <a:latin typeface="Poppins"/>
                <a:ea typeface="Poppins"/>
                <a:cs typeface="Poppins"/>
                <a:sym typeface="Poppins"/>
              </a:rPr>
              <a:t>Schools</a:t>
            </a:r>
            <a:endParaRPr sz="700" dirty="0">
              <a:solidFill>
                <a:srgbClr val="FFCC1D"/>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6"/>
                                        </p:tgtEl>
                                        <p:attrNameLst>
                                          <p:attrName>style.visibility</p:attrName>
                                        </p:attrNameLst>
                                      </p:cBhvr>
                                      <p:to>
                                        <p:strVal val="visible"/>
                                      </p:to>
                                    </p:set>
                                    <p:animEffect transition="in" filter="fade">
                                      <p:cBhvr>
                                        <p:cTn id="7" dur="5000"/>
                                        <p:tgtEl>
                                          <p:spTgt spid="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pic>
        <p:nvPicPr>
          <p:cNvPr id="326" name="Google Shape;326;p41"/>
          <p:cNvPicPr preferRelativeResize="0"/>
          <p:nvPr/>
        </p:nvPicPr>
        <p:blipFill rotWithShape="1">
          <a:blip r:embed="rId3">
            <a:alphaModFix/>
          </a:blip>
          <a:srcRect/>
          <a:stretch/>
        </p:blipFill>
        <p:spPr>
          <a:xfrm>
            <a:off x="0" y="-30258"/>
            <a:ext cx="9224128" cy="5205695"/>
          </a:xfrm>
          <a:prstGeom prst="rect">
            <a:avLst/>
          </a:prstGeom>
          <a:noFill/>
          <a:ln>
            <a:noFill/>
          </a:ln>
        </p:spPr>
      </p:pic>
      <p:sp>
        <p:nvSpPr>
          <p:cNvPr id="327" name="Google Shape;327;p41"/>
          <p:cNvSpPr/>
          <p:nvPr/>
        </p:nvSpPr>
        <p:spPr>
          <a:xfrm>
            <a:off x="400050" y="3557600"/>
            <a:ext cx="2607600" cy="1200000"/>
          </a:xfrm>
          <a:prstGeom prst="roundRect">
            <a:avLst>
              <a:gd name="adj" fmla="val 16667"/>
            </a:avLst>
          </a:prstGeom>
          <a:solidFill>
            <a:srgbClr val="2411EB"/>
          </a:solidFill>
          <a:ln>
            <a:noFill/>
          </a:ln>
        </p:spPr>
        <p:txBody>
          <a:bodyPr spcFirstLastPara="1" wrap="square" lIns="0" tIns="0" rIns="0" bIns="0" anchor="t" anchorCtr="0">
            <a:noAutofit/>
          </a:bodyPr>
          <a:lstStyle/>
          <a:p>
            <a:pPr marL="0" marR="0" lvl="0" indent="0" algn="ctr" rtl="0">
              <a:spcBef>
                <a:spcPts val="0"/>
              </a:spcBef>
              <a:spcAft>
                <a:spcPts val="0"/>
              </a:spcAft>
              <a:buNone/>
            </a:pPr>
            <a:r>
              <a:rPr lang="en" sz="4000" b="1" i="0" u="none" strike="noStrike" cap="none" dirty="0">
                <a:solidFill>
                  <a:srgbClr val="FFCC1D"/>
                </a:solidFill>
                <a:latin typeface="Poppins"/>
                <a:ea typeface="Poppins"/>
                <a:cs typeface="Poppins"/>
                <a:sym typeface="Poppins"/>
              </a:rPr>
              <a:t>Nursing </a:t>
            </a:r>
            <a:endParaRPr lang="en-US" sz="700" dirty="0">
              <a:solidFill>
                <a:srgbClr val="FFCC1D"/>
              </a:solidFill>
            </a:endParaRPr>
          </a:p>
          <a:p>
            <a:pPr marL="0" marR="0" lvl="0" indent="0" algn="ctr" rtl="0">
              <a:spcBef>
                <a:spcPts val="0"/>
              </a:spcBef>
              <a:spcAft>
                <a:spcPts val="0"/>
              </a:spcAft>
              <a:buNone/>
            </a:pPr>
            <a:r>
              <a:rPr lang="en" sz="4000" b="1" i="0" u="none" strike="noStrike" cap="none" dirty="0">
                <a:solidFill>
                  <a:srgbClr val="FFCC1D"/>
                </a:solidFill>
                <a:latin typeface="Poppins"/>
                <a:ea typeface="Poppins"/>
                <a:cs typeface="Poppins"/>
                <a:sym typeface="Poppins"/>
              </a:rPr>
              <a:t>Homes</a:t>
            </a:r>
            <a:endParaRPr sz="700" dirty="0">
              <a:solidFill>
                <a:srgbClr val="FFCC1D"/>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6"/>
                                        </p:tgtEl>
                                        <p:attrNameLst>
                                          <p:attrName>style.visibility</p:attrName>
                                        </p:attrNameLst>
                                      </p:cBhvr>
                                      <p:to>
                                        <p:strVal val="visible"/>
                                      </p:to>
                                    </p:set>
                                    <p:animEffect transition="in" filter="fade">
                                      <p:cBhvr>
                                        <p:cTn id="7" dur="5000"/>
                                        <p:tgtEl>
                                          <p:spTgt spid="3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Google Shape;336;p42"/>
          <p:cNvPicPr preferRelativeResize="0"/>
          <p:nvPr/>
        </p:nvPicPr>
        <p:blipFill rotWithShape="1">
          <a:blip r:embed="rId3">
            <a:alphaModFix/>
          </a:blip>
          <a:srcRect t="407" r="498" b="417"/>
          <a:stretch/>
        </p:blipFill>
        <p:spPr>
          <a:xfrm>
            <a:off x="0" y="0"/>
            <a:ext cx="9144000" cy="5143500"/>
          </a:xfrm>
          <a:prstGeom prst="rect">
            <a:avLst/>
          </a:prstGeom>
          <a:noFill/>
          <a:ln>
            <a:noFill/>
          </a:ln>
        </p:spPr>
      </p:pic>
      <p:sp>
        <p:nvSpPr>
          <p:cNvPr id="337" name="Google Shape;337;p42"/>
          <p:cNvSpPr/>
          <p:nvPr/>
        </p:nvSpPr>
        <p:spPr>
          <a:xfrm>
            <a:off x="432675" y="4242676"/>
            <a:ext cx="2226600" cy="604200"/>
          </a:xfrm>
          <a:prstGeom prst="roundRect">
            <a:avLst>
              <a:gd name="adj" fmla="val 16667"/>
            </a:avLst>
          </a:prstGeom>
          <a:solidFill>
            <a:srgbClr val="2411EB"/>
          </a:solidFill>
          <a:ln>
            <a:noFill/>
          </a:ln>
        </p:spPr>
        <p:txBody>
          <a:bodyPr spcFirstLastPara="1" wrap="square" lIns="0" tIns="0" rIns="0" bIns="0" anchor="t" anchorCtr="0">
            <a:noAutofit/>
          </a:bodyPr>
          <a:lstStyle/>
          <a:p>
            <a:pPr marL="0" marR="0" lvl="0" indent="0" algn="ctr" rtl="0">
              <a:lnSpc>
                <a:spcPct val="105991"/>
              </a:lnSpc>
              <a:spcBef>
                <a:spcPts val="0"/>
              </a:spcBef>
              <a:spcAft>
                <a:spcPts val="0"/>
              </a:spcAft>
              <a:buNone/>
            </a:pPr>
            <a:r>
              <a:rPr lang="en" sz="4000" b="1" i="0" u="none" strike="noStrike" cap="none" dirty="0">
                <a:solidFill>
                  <a:srgbClr val="FFCC1D"/>
                </a:solidFill>
                <a:latin typeface="Poppins"/>
                <a:ea typeface="Poppins"/>
                <a:cs typeface="Poppins"/>
                <a:sym typeface="Poppins"/>
              </a:rPr>
              <a:t>Military</a:t>
            </a:r>
            <a:endParaRPr sz="700" dirty="0">
              <a:solidFill>
                <a:srgbClr val="FFCC1D"/>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6"/>
                                        </p:tgtEl>
                                        <p:attrNameLst>
                                          <p:attrName>style.visibility</p:attrName>
                                        </p:attrNameLst>
                                      </p:cBhvr>
                                      <p:to>
                                        <p:strVal val="visible"/>
                                      </p:to>
                                    </p:set>
                                    <p:animEffect transition="in" filter="fade">
                                      <p:cBhvr>
                                        <p:cTn id="7" dur="5000"/>
                                        <p:tgtEl>
                                          <p:spTgt spid="3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pic>
        <p:nvPicPr>
          <p:cNvPr id="346" name="Google Shape;346;p43"/>
          <p:cNvPicPr preferRelativeResize="0"/>
          <p:nvPr/>
        </p:nvPicPr>
        <p:blipFill>
          <a:blip r:embed="rId3">
            <a:alphaModFix/>
          </a:blip>
          <a:stretch>
            <a:fillRect/>
          </a:stretch>
        </p:blipFill>
        <p:spPr>
          <a:xfrm>
            <a:off x="0" y="0"/>
            <a:ext cx="9144000" cy="5145028"/>
          </a:xfrm>
          <a:prstGeom prst="rect">
            <a:avLst/>
          </a:prstGeom>
          <a:noFill/>
          <a:ln>
            <a:noFill/>
          </a:ln>
        </p:spPr>
      </p:pic>
      <p:sp>
        <p:nvSpPr>
          <p:cNvPr id="347" name="Google Shape;347;p43"/>
          <p:cNvSpPr/>
          <p:nvPr/>
        </p:nvSpPr>
        <p:spPr>
          <a:xfrm>
            <a:off x="400050" y="3557600"/>
            <a:ext cx="2226600" cy="1200000"/>
          </a:xfrm>
          <a:prstGeom prst="roundRect">
            <a:avLst>
              <a:gd name="adj" fmla="val 16667"/>
            </a:avLst>
          </a:prstGeom>
          <a:solidFill>
            <a:srgbClr val="2411EB"/>
          </a:solid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None/>
            </a:pPr>
            <a:r>
              <a:rPr lang="en" sz="4000" b="1" dirty="0">
                <a:solidFill>
                  <a:srgbClr val="FFCC1D"/>
                </a:solidFill>
                <a:latin typeface="Poppins"/>
                <a:ea typeface="Poppins"/>
                <a:cs typeface="Poppins"/>
                <a:sym typeface="Poppins"/>
              </a:rPr>
              <a:t>Home</a:t>
            </a:r>
            <a:endParaRPr sz="4000" b="1" dirty="0">
              <a:solidFill>
                <a:srgbClr val="FFCC1D"/>
              </a:solidFill>
              <a:latin typeface="Poppins"/>
              <a:ea typeface="Poppins"/>
              <a:cs typeface="Poppins"/>
              <a:sym typeface="Poppins"/>
            </a:endParaRPr>
          </a:p>
          <a:p>
            <a:pPr marL="0" marR="0" lvl="0" indent="0" algn="ctr" rtl="0">
              <a:lnSpc>
                <a:spcPct val="90000"/>
              </a:lnSpc>
              <a:spcBef>
                <a:spcPts val="0"/>
              </a:spcBef>
              <a:spcAft>
                <a:spcPts val="0"/>
              </a:spcAft>
              <a:buNone/>
            </a:pPr>
            <a:r>
              <a:rPr lang="en" sz="4000" b="1" dirty="0">
                <a:solidFill>
                  <a:srgbClr val="FFCC1D"/>
                </a:solidFill>
                <a:latin typeface="Poppins"/>
                <a:ea typeface="Poppins"/>
                <a:cs typeface="Poppins"/>
                <a:sym typeface="Poppins"/>
              </a:rPr>
              <a:t>Health</a:t>
            </a:r>
            <a:endParaRPr sz="4000" b="1" dirty="0">
              <a:solidFill>
                <a:srgbClr val="FFCC1D"/>
              </a:solidFill>
              <a:latin typeface="Poppins"/>
              <a:ea typeface="Poppins"/>
              <a:cs typeface="Poppins"/>
              <a:sym typeface="Poppin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Google Shape;356;p44"/>
          <p:cNvPicPr preferRelativeResize="0"/>
          <p:nvPr/>
        </p:nvPicPr>
        <p:blipFill rotWithShape="1">
          <a:blip r:embed="rId3">
            <a:alphaModFix/>
          </a:blip>
          <a:srcRect l="495" r="495"/>
          <a:stretch/>
        </p:blipFill>
        <p:spPr>
          <a:xfrm>
            <a:off x="0" y="0"/>
            <a:ext cx="9144000" cy="5143500"/>
          </a:xfrm>
          <a:prstGeom prst="rect">
            <a:avLst/>
          </a:prstGeom>
          <a:noFill/>
          <a:ln>
            <a:noFill/>
          </a:ln>
        </p:spPr>
      </p:pic>
      <p:sp>
        <p:nvSpPr>
          <p:cNvPr id="357" name="Google Shape;357;p44"/>
          <p:cNvSpPr/>
          <p:nvPr/>
        </p:nvSpPr>
        <p:spPr>
          <a:xfrm>
            <a:off x="262659" y="3712165"/>
            <a:ext cx="3214200" cy="1200000"/>
          </a:xfrm>
          <a:prstGeom prst="roundRect">
            <a:avLst>
              <a:gd name="adj" fmla="val 16667"/>
            </a:avLst>
          </a:prstGeom>
          <a:solidFill>
            <a:srgbClr val="2411EB"/>
          </a:solid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None/>
            </a:pPr>
            <a:r>
              <a:rPr lang="en" sz="4000" b="1" i="0" u="none" strike="noStrike" cap="none" dirty="0">
                <a:solidFill>
                  <a:srgbClr val="FFCC1D"/>
                </a:solidFill>
                <a:latin typeface="Poppins"/>
                <a:ea typeface="Poppins"/>
                <a:cs typeface="Poppins"/>
                <a:sym typeface="Poppins"/>
              </a:rPr>
              <a:t>Outpatient Settings</a:t>
            </a:r>
            <a:endParaRPr sz="700" dirty="0">
              <a:solidFill>
                <a:srgbClr val="FFCC1D"/>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56"/>
                                        </p:tgtEl>
                                        <p:attrNameLst>
                                          <p:attrName>style.visibility</p:attrName>
                                        </p:attrNameLst>
                                      </p:cBhvr>
                                      <p:to>
                                        <p:strVal val="visible"/>
                                      </p:to>
                                    </p:set>
                                    <p:animEffect transition="in" filter="fade">
                                      <p:cBhvr>
                                        <p:cTn id="7" dur="5000"/>
                                        <p:tgtEl>
                                          <p:spTgt spid="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pic>
        <p:nvPicPr>
          <p:cNvPr id="366" name="Google Shape;366;p45"/>
          <p:cNvPicPr preferRelativeResize="0"/>
          <p:nvPr/>
        </p:nvPicPr>
        <p:blipFill rotWithShape="1">
          <a:blip r:embed="rId3">
            <a:alphaModFix/>
          </a:blip>
          <a:srcRect/>
          <a:stretch/>
        </p:blipFill>
        <p:spPr>
          <a:xfrm>
            <a:off x="0" y="0"/>
            <a:ext cx="9144000" cy="5160475"/>
          </a:xfrm>
          <a:prstGeom prst="rect">
            <a:avLst/>
          </a:prstGeom>
          <a:noFill/>
          <a:ln>
            <a:noFill/>
          </a:ln>
        </p:spPr>
      </p:pic>
      <p:sp>
        <p:nvSpPr>
          <p:cNvPr id="367" name="Google Shape;367;p45"/>
          <p:cNvSpPr/>
          <p:nvPr/>
        </p:nvSpPr>
        <p:spPr>
          <a:xfrm>
            <a:off x="295375" y="4292546"/>
            <a:ext cx="3409500" cy="604200"/>
          </a:xfrm>
          <a:prstGeom prst="roundRect">
            <a:avLst>
              <a:gd name="adj" fmla="val 16667"/>
            </a:avLst>
          </a:prstGeom>
          <a:solidFill>
            <a:srgbClr val="2411EB"/>
          </a:solidFill>
          <a:ln>
            <a:noFill/>
          </a:ln>
        </p:spPr>
        <p:txBody>
          <a:bodyPr spcFirstLastPara="1" wrap="square" lIns="0" tIns="0" rIns="0" bIns="0" anchor="t" anchorCtr="0">
            <a:noAutofit/>
          </a:bodyPr>
          <a:lstStyle/>
          <a:p>
            <a:pPr marL="0" marR="0" lvl="0" indent="0" algn="ctr" rtl="0">
              <a:lnSpc>
                <a:spcPct val="105991"/>
              </a:lnSpc>
              <a:spcBef>
                <a:spcPts val="0"/>
              </a:spcBef>
              <a:spcAft>
                <a:spcPts val="0"/>
              </a:spcAft>
              <a:buNone/>
            </a:pPr>
            <a:r>
              <a:rPr lang="en" sz="4000" b="1" i="0" u="none" strike="noStrike" cap="none" dirty="0">
                <a:solidFill>
                  <a:srgbClr val="FFCC1D"/>
                </a:solidFill>
                <a:latin typeface="Poppins"/>
                <a:ea typeface="Poppins"/>
                <a:cs typeface="Poppins"/>
                <a:sym typeface="Poppins"/>
              </a:rPr>
              <a:t>Community </a:t>
            </a:r>
            <a:endParaRPr sz="700" b="1" dirty="0">
              <a:solidFill>
                <a:srgbClr val="FFCC1D"/>
              </a:solidFill>
              <a:latin typeface="Poppins"/>
              <a:ea typeface="Poppins"/>
              <a:cs typeface="Poppins"/>
              <a:sym typeface="Poppi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66"/>
                                        </p:tgtEl>
                                        <p:attrNameLst>
                                          <p:attrName>style.visibility</p:attrName>
                                        </p:attrNameLst>
                                      </p:cBhvr>
                                      <p:to>
                                        <p:strVal val="visible"/>
                                      </p:to>
                                    </p:set>
                                    <p:animEffect transition="in" filter="fade">
                                      <p:cBhvr>
                                        <p:cTn id="7" dur="5000"/>
                                        <p:tgtEl>
                                          <p:spTgt spid="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pic>
        <p:nvPicPr>
          <p:cNvPr id="376" name="Google Shape;376;p46"/>
          <p:cNvPicPr preferRelativeResize="0"/>
          <p:nvPr/>
        </p:nvPicPr>
        <p:blipFill rotWithShape="1">
          <a:blip r:embed="rId3">
            <a:alphaModFix/>
          </a:blip>
          <a:srcRect/>
          <a:stretch/>
        </p:blipFill>
        <p:spPr>
          <a:xfrm>
            <a:off x="-56329" y="-42401"/>
            <a:ext cx="9219379" cy="5185901"/>
          </a:xfrm>
          <a:prstGeom prst="rect">
            <a:avLst/>
          </a:prstGeom>
          <a:noFill/>
          <a:ln>
            <a:noFill/>
          </a:ln>
        </p:spPr>
      </p:pic>
      <p:sp>
        <p:nvSpPr>
          <p:cNvPr id="2" name="Google Shape;377;p46">
            <a:extLst>
              <a:ext uri="{FF2B5EF4-FFF2-40B4-BE49-F238E27FC236}">
                <a16:creationId xmlns:a16="http://schemas.microsoft.com/office/drawing/2014/main" id="{F9CF76F0-1940-5835-1B51-AF987F8857CA}"/>
              </a:ext>
            </a:extLst>
          </p:cNvPr>
          <p:cNvSpPr/>
          <p:nvPr/>
        </p:nvSpPr>
        <p:spPr>
          <a:xfrm>
            <a:off x="268956" y="3682348"/>
            <a:ext cx="3786600" cy="1216328"/>
          </a:xfrm>
          <a:prstGeom prst="roundRect">
            <a:avLst>
              <a:gd name="adj" fmla="val 16667"/>
            </a:avLst>
          </a:prstGeom>
          <a:solidFill>
            <a:srgbClr val="2411EB"/>
          </a:solid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90000"/>
              </a:lnSpc>
            </a:pPr>
            <a:r>
              <a:rPr lang="en" sz="4000" b="1">
                <a:solidFill>
                  <a:srgbClr val="FFCC1D"/>
                </a:solidFill>
                <a:latin typeface="Poppins"/>
                <a:cs typeface="Poppins"/>
                <a:sym typeface="Poppins"/>
              </a:rPr>
              <a:t>Telehealth Remote Work</a:t>
            </a:r>
            <a:endParaRPr lang="en-US"/>
          </a:p>
          <a:p>
            <a:pPr marL="0" marR="0" lvl="0" indent="0" algn="ctr" rtl="0">
              <a:lnSpc>
                <a:spcPct val="90000"/>
              </a:lnSpc>
              <a:spcBef>
                <a:spcPts val="0"/>
              </a:spcBef>
              <a:spcAft>
                <a:spcPts val="0"/>
              </a:spcAft>
              <a:buNone/>
            </a:pPr>
            <a:endParaRPr sz="4000" b="1" dirty="0">
              <a:solidFill>
                <a:srgbClr val="FBEAA5"/>
              </a:solidFill>
              <a:latin typeface="Poppins"/>
              <a:ea typeface="Poppins"/>
              <a:cs typeface="Poppi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6"/>
                                        </p:tgtEl>
                                        <p:attrNameLst>
                                          <p:attrName>style.visibility</p:attrName>
                                        </p:attrNameLst>
                                      </p:cBhvr>
                                      <p:to>
                                        <p:strVal val="visible"/>
                                      </p:to>
                                    </p:set>
                                    <p:animEffect transition="in" filter="fade">
                                      <p:cBhvr>
                                        <p:cTn id="7" dur="5000"/>
                                        <p:tgtEl>
                                          <p:spTgt spid="3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52158"/>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842D7E-A0FA-EBDF-53FD-D2682FB5411A}"/>
              </a:ext>
            </a:extLst>
          </p:cNvPr>
          <p:cNvPicPr>
            <a:picLocks noChangeAspect="1"/>
          </p:cNvPicPr>
          <p:nvPr/>
        </p:nvPicPr>
        <p:blipFill>
          <a:blip r:embed="rId3"/>
          <a:stretch>
            <a:fillRect/>
          </a:stretch>
        </p:blipFill>
        <p:spPr>
          <a:xfrm>
            <a:off x="0" y="0"/>
            <a:ext cx="9144000" cy="5143500"/>
          </a:xfrm>
          <a:prstGeom prst="rect">
            <a:avLst/>
          </a:prstGeom>
        </p:spPr>
      </p:pic>
      <p:sp>
        <p:nvSpPr>
          <p:cNvPr id="5" name="Google Shape;387;p47">
            <a:extLst>
              <a:ext uri="{FF2B5EF4-FFF2-40B4-BE49-F238E27FC236}">
                <a16:creationId xmlns:a16="http://schemas.microsoft.com/office/drawing/2014/main" id="{91AD58B6-40BB-2F52-0219-50137671D504}"/>
              </a:ext>
            </a:extLst>
          </p:cNvPr>
          <p:cNvSpPr/>
          <p:nvPr/>
        </p:nvSpPr>
        <p:spPr>
          <a:xfrm>
            <a:off x="170346" y="2966305"/>
            <a:ext cx="3900403" cy="1961999"/>
          </a:xfrm>
          <a:prstGeom prst="roundRect">
            <a:avLst>
              <a:gd name="adj" fmla="val 16667"/>
            </a:avLst>
          </a:prstGeom>
          <a:solidFill>
            <a:srgbClr val="2411EB"/>
          </a:solidFill>
          <a:ln>
            <a:noFill/>
          </a:ln>
        </p:spPr>
        <p:txBody>
          <a:bodyPr spcFirstLastPara="1" wrap="square" lIns="0" tIns="0" rIns="0" bIns="0" anchor="t" anchorCtr="0">
            <a:noAutofit/>
          </a:bodyPr>
          <a:lstStyle/>
          <a:p>
            <a:pPr algn="ctr"/>
            <a:r>
              <a:rPr lang="en-US" sz="4000" b="1">
                <a:solidFill>
                  <a:srgbClr val="FFCC1D"/>
                </a:solidFill>
                <a:latin typeface="Poppins"/>
                <a:ea typeface="Poppins"/>
                <a:cs typeface="Poppins"/>
                <a:sym typeface="Poppins"/>
              </a:rPr>
              <a:t>Driving Rehabilitation Centers</a:t>
            </a:r>
            <a:endParaRPr lang="en" sz="4000" b="1">
              <a:solidFill>
                <a:srgbClr val="FFCC1D"/>
              </a:solidFill>
              <a:latin typeface="Poppins"/>
              <a:ea typeface="Poppins"/>
              <a:cs typeface="Poppins"/>
            </a:endParaRPr>
          </a:p>
          <a:p>
            <a:pPr marL="0" marR="0" lvl="0" indent="0" algn="ctr">
              <a:spcBef>
                <a:spcPts val="0"/>
              </a:spcBef>
              <a:spcAft>
                <a:spcPts val="0"/>
              </a:spcAft>
              <a:buNone/>
            </a:pPr>
            <a:endParaRPr lang="en" sz="4000" b="1" dirty="0">
              <a:solidFill>
                <a:srgbClr val="FFCC1D"/>
              </a:solidFill>
              <a:latin typeface="Poppins"/>
              <a:ea typeface="Poppins"/>
              <a:cs typeface="Poppins"/>
            </a:endParaRPr>
          </a:p>
        </p:txBody>
      </p:sp>
    </p:spTree>
    <p:extLst>
      <p:ext uri="{BB962C8B-B14F-4D97-AF65-F5344CB8AC3E}">
        <p14:creationId xmlns:p14="http://schemas.microsoft.com/office/powerpoint/2010/main" val="4090169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386" name="Google Shape;386;p47"/>
          <p:cNvPicPr preferRelativeResize="0"/>
          <p:nvPr/>
        </p:nvPicPr>
        <p:blipFill rotWithShape="1">
          <a:blip r:embed="rId3">
            <a:alphaModFix/>
          </a:blip>
          <a:srcRect/>
          <a:stretch/>
        </p:blipFill>
        <p:spPr>
          <a:xfrm>
            <a:off x="0" y="-8487"/>
            <a:ext cx="9218970" cy="5202785"/>
          </a:xfrm>
          <a:prstGeom prst="rect">
            <a:avLst/>
          </a:prstGeom>
          <a:noFill/>
          <a:ln>
            <a:noFill/>
          </a:ln>
        </p:spPr>
      </p:pic>
      <p:sp>
        <p:nvSpPr>
          <p:cNvPr id="387" name="Google Shape;387;p47"/>
          <p:cNvSpPr/>
          <p:nvPr/>
        </p:nvSpPr>
        <p:spPr>
          <a:xfrm>
            <a:off x="5584941" y="3457209"/>
            <a:ext cx="3409500" cy="1200000"/>
          </a:xfrm>
          <a:prstGeom prst="roundRect">
            <a:avLst>
              <a:gd name="adj" fmla="val 16667"/>
            </a:avLst>
          </a:prstGeom>
          <a:solidFill>
            <a:srgbClr val="2411EB"/>
          </a:solid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None/>
            </a:pPr>
            <a:r>
              <a:rPr lang="en" sz="4000" b="1" i="0" u="none" strike="noStrike" cap="none">
                <a:solidFill>
                  <a:srgbClr val="FFCC1D"/>
                </a:solidFill>
                <a:latin typeface="Poppins"/>
                <a:ea typeface="Poppins"/>
                <a:cs typeface="Poppins"/>
                <a:sym typeface="Poppins"/>
              </a:rPr>
              <a:t>Travel Therapy</a:t>
            </a:r>
            <a:endParaRPr sz="700" b="1">
              <a:solidFill>
                <a:srgbClr val="FFCC1D"/>
              </a:solidFill>
              <a:latin typeface="Poppins"/>
              <a:ea typeface="Poppins"/>
              <a:cs typeface="Poppins"/>
              <a:sym typeface="Poppi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86"/>
                                        </p:tgtEl>
                                        <p:attrNameLst>
                                          <p:attrName>style.visibility</p:attrName>
                                        </p:attrNameLst>
                                      </p:cBhvr>
                                      <p:to>
                                        <p:strVal val="visible"/>
                                      </p:to>
                                    </p:set>
                                    <p:animEffect transition="in" filter="fade">
                                      <p:cBhvr>
                                        <p:cTn id="7" dur="5000"/>
                                        <p:tgtEl>
                                          <p:spTgt spid="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D78F39-3478-D9A0-3FDD-FF145BCB174D}"/>
              </a:ext>
            </a:extLst>
          </p:cNvPr>
          <p:cNvPicPr>
            <a:picLocks noChangeAspect="1"/>
          </p:cNvPicPr>
          <p:nvPr/>
        </p:nvPicPr>
        <p:blipFill>
          <a:blip r:embed="rId3"/>
          <a:stretch>
            <a:fillRect/>
          </a:stretch>
        </p:blipFill>
        <p:spPr>
          <a:xfrm>
            <a:off x="0" y="0"/>
            <a:ext cx="9144000" cy="5143500"/>
          </a:xfrm>
          <a:prstGeom prst="rect">
            <a:avLst/>
          </a:prstGeom>
        </p:spPr>
      </p:pic>
      <p:sp>
        <p:nvSpPr>
          <p:cNvPr id="6" name="TextBox 5">
            <a:extLst>
              <a:ext uri="{FF2B5EF4-FFF2-40B4-BE49-F238E27FC236}">
                <a16:creationId xmlns:a16="http://schemas.microsoft.com/office/drawing/2014/main" id="{79F96C79-A79F-751F-D6F0-5F6199B3D6FD}"/>
              </a:ext>
            </a:extLst>
          </p:cNvPr>
          <p:cNvSpPr txBox="1"/>
          <p:nvPr/>
        </p:nvSpPr>
        <p:spPr>
          <a:xfrm>
            <a:off x="5524500" y="3295650"/>
            <a:ext cx="3298698" cy="1199974"/>
          </a:xfrm>
          <a:prstGeom prst="roundRect">
            <a:avLst/>
          </a:prstGeom>
          <a:solidFill>
            <a:srgbClr val="2411EB"/>
          </a:solidFill>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lnSpc>
                <a:spcPts val="4193"/>
              </a:lnSpc>
            </a:pPr>
            <a:r>
              <a:rPr lang="en-US" sz="4000" b="1">
                <a:solidFill>
                  <a:srgbClr val="FECC1D"/>
                </a:solidFill>
                <a:latin typeface="Poppins Heavy"/>
                <a:ea typeface="Poppins Heavy"/>
                <a:cs typeface="Poppins Heavy"/>
                <a:sym typeface="Poppins Heavy"/>
              </a:rPr>
              <a:t>Aquatic Therapy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E54E8F6-BCFD-55D1-1AEF-54B8BC554E03}"/>
              </a:ext>
            </a:extLst>
          </p:cNvPr>
          <p:cNvSpPr txBox="1"/>
          <p:nvPr/>
        </p:nvSpPr>
        <p:spPr>
          <a:xfrm>
            <a:off x="5753100" y="209550"/>
            <a:ext cx="3298698" cy="596759"/>
          </a:xfrm>
          <a:prstGeom prst="roundRect">
            <a:avLst/>
          </a:prstGeom>
          <a:solidFill>
            <a:srgbClr val="2411EB"/>
          </a:solidFill>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lnSpc>
                <a:spcPts val="4193"/>
              </a:lnSpc>
            </a:pPr>
            <a:r>
              <a:rPr lang="en-US" sz="4000" b="1">
                <a:solidFill>
                  <a:srgbClr val="FECC1D"/>
                </a:solidFill>
                <a:latin typeface="Poppins Heavy"/>
                <a:ea typeface="Poppins Heavy"/>
                <a:cs typeface="Poppins Heavy"/>
                <a:sym typeface="Poppins Heavy"/>
              </a:rPr>
              <a:t>Sensory Gyms</a:t>
            </a:r>
          </a:p>
        </p:txBody>
      </p:sp>
      <p:pic>
        <p:nvPicPr>
          <p:cNvPr id="3" name="Picture 2">
            <a:extLst>
              <a:ext uri="{FF2B5EF4-FFF2-40B4-BE49-F238E27FC236}">
                <a16:creationId xmlns:a16="http://schemas.microsoft.com/office/drawing/2014/main" id="{9BA22059-32C4-AC27-47F2-D44D3E0E5036}"/>
              </a:ext>
            </a:extLst>
          </p:cNvPr>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TextBox 2"/>
          <p:cNvSpPr txBox="1"/>
          <p:nvPr/>
        </p:nvSpPr>
        <p:spPr>
          <a:xfrm>
            <a:off x="-266195" y="331139"/>
            <a:ext cx="5195734" cy="5942781"/>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lnSpc>
                <a:spcPts val="3080"/>
              </a:lnSpc>
            </a:pPr>
            <a:r>
              <a:rPr lang="en-US" sz="2200" b="1">
                <a:solidFill>
                  <a:srgbClr val="FECC1D"/>
                </a:solidFill>
                <a:latin typeface="Poppins Bold"/>
                <a:ea typeface="Poppins Bold"/>
                <a:cs typeface="Poppins Bold"/>
                <a:sym typeface="Poppins Bold"/>
              </a:rPr>
              <a:t>Academia</a:t>
            </a:r>
          </a:p>
          <a:p>
            <a:pPr algn="ctr">
              <a:lnSpc>
                <a:spcPts val="3080"/>
              </a:lnSpc>
            </a:pPr>
            <a:r>
              <a:rPr lang="en-US" sz="2200" b="1">
                <a:solidFill>
                  <a:srgbClr val="FECC1D"/>
                </a:solidFill>
                <a:latin typeface="Poppins Bold"/>
                <a:ea typeface="Poppins Bold"/>
                <a:cs typeface="Poppins Bold"/>
                <a:sym typeface="Poppins Bold"/>
              </a:rPr>
              <a:t>Acute Care </a:t>
            </a:r>
          </a:p>
          <a:p>
            <a:pPr algn="ctr">
              <a:lnSpc>
                <a:spcPts val="3080"/>
              </a:lnSpc>
            </a:pPr>
            <a:r>
              <a:rPr lang="en-US" sz="2200" b="1">
                <a:solidFill>
                  <a:srgbClr val="FECC1D"/>
                </a:solidFill>
                <a:latin typeface="Poppins Bold"/>
                <a:ea typeface="Poppins Bold"/>
                <a:cs typeface="Poppins Bold"/>
                <a:sym typeface="Poppins Bold"/>
              </a:rPr>
              <a:t>Adult Day Programs</a:t>
            </a:r>
          </a:p>
          <a:p>
            <a:pPr algn="ctr">
              <a:lnSpc>
                <a:spcPts val="3080"/>
              </a:lnSpc>
            </a:pPr>
            <a:r>
              <a:rPr lang="en-US" sz="2200" b="1">
                <a:solidFill>
                  <a:srgbClr val="FECC1D"/>
                </a:solidFill>
                <a:latin typeface="Poppins Bold"/>
                <a:ea typeface="Poppins Bold"/>
                <a:cs typeface="Poppins Bold"/>
                <a:sym typeface="Poppins Bold"/>
              </a:rPr>
              <a:t>Animal-Assisted Therapy</a:t>
            </a:r>
          </a:p>
          <a:p>
            <a:pPr algn="ctr">
              <a:lnSpc>
                <a:spcPts val="3080"/>
              </a:lnSpc>
            </a:pPr>
            <a:r>
              <a:rPr lang="en-US" sz="2200" b="1">
                <a:solidFill>
                  <a:srgbClr val="FECC1D"/>
                </a:solidFill>
                <a:latin typeface="Poppins Bold"/>
                <a:ea typeface="Poppins Bold"/>
                <a:cs typeface="Poppins Bold"/>
                <a:sym typeface="Poppins Bold"/>
              </a:rPr>
              <a:t>Assistive Technology/Gaming</a:t>
            </a:r>
          </a:p>
          <a:p>
            <a:pPr algn="ctr">
              <a:lnSpc>
                <a:spcPts val="3080"/>
              </a:lnSpc>
            </a:pPr>
            <a:r>
              <a:rPr lang="en-US" sz="2200" b="1">
                <a:solidFill>
                  <a:srgbClr val="FECC1D"/>
                </a:solidFill>
                <a:latin typeface="Poppins Bold"/>
                <a:ea typeface="Poppins Bold"/>
                <a:cs typeface="Poppins Bold"/>
                <a:sym typeface="Poppins Bold"/>
              </a:rPr>
              <a:t>Assisted Living Facilities</a:t>
            </a:r>
          </a:p>
          <a:p>
            <a:pPr algn="ctr">
              <a:lnSpc>
                <a:spcPts val="3080"/>
              </a:lnSpc>
            </a:pPr>
            <a:r>
              <a:rPr lang="en-US" sz="2200" b="1">
                <a:solidFill>
                  <a:srgbClr val="FECC1D"/>
                </a:solidFill>
                <a:latin typeface="Poppins Bold"/>
                <a:ea typeface="Poppins Bold"/>
                <a:cs typeface="Poppins Bold"/>
                <a:sym typeface="Poppins Bold"/>
              </a:rPr>
              <a:t>Aquatic Therapy</a:t>
            </a:r>
          </a:p>
          <a:p>
            <a:pPr algn="ctr">
              <a:lnSpc>
                <a:spcPts val="3080"/>
              </a:lnSpc>
            </a:pPr>
            <a:r>
              <a:rPr lang="en-US" sz="2200" b="1">
                <a:solidFill>
                  <a:srgbClr val="FECC1D"/>
                </a:solidFill>
                <a:latin typeface="Poppins Bold"/>
                <a:ea typeface="Poppins Bold"/>
                <a:cs typeface="Poppins Bold"/>
                <a:sym typeface="Poppins Bold"/>
              </a:rPr>
              <a:t>Cardiac Rehab</a:t>
            </a:r>
          </a:p>
          <a:p>
            <a:pPr algn="ctr">
              <a:lnSpc>
                <a:spcPts val="3080"/>
              </a:lnSpc>
            </a:pPr>
            <a:r>
              <a:rPr lang="en-US" sz="2200" b="1">
                <a:solidFill>
                  <a:srgbClr val="FECC1D"/>
                </a:solidFill>
                <a:latin typeface="Poppins Bold"/>
                <a:ea typeface="Poppins Bold"/>
                <a:cs typeface="Poppins Bold"/>
                <a:sym typeface="Poppins Bold"/>
              </a:rPr>
              <a:t>Correctional Facilities</a:t>
            </a:r>
          </a:p>
          <a:p>
            <a:pPr algn="ctr">
              <a:lnSpc>
                <a:spcPts val="3080"/>
              </a:lnSpc>
            </a:pPr>
            <a:r>
              <a:rPr lang="en-US" sz="2200" b="1">
                <a:solidFill>
                  <a:srgbClr val="FECC1D"/>
                </a:solidFill>
                <a:latin typeface="Poppins Bold"/>
                <a:ea typeface="Poppins Bold"/>
                <a:cs typeface="Poppins Bold"/>
                <a:sym typeface="Poppins Bold"/>
              </a:rPr>
              <a:t>Ergonomics </a:t>
            </a:r>
          </a:p>
          <a:p>
            <a:pPr algn="ctr">
              <a:lnSpc>
                <a:spcPts val="3080"/>
              </a:lnSpc>
            </a:pPr>
            <a:r>
              <a:rPr lang="en-US" sz="2200" b="1">
                <a:solidFill>
                  <a:srgbClr val="FECC1D"/>
                </a:solidFill>
                <a:latin typeface="Poppins Bold"/>
                <a:ea typeface="Poppins Bold"/>
                <a:cs typeface="Poppins Bold"/>
                <a:sym typeface="Poppins Bold"/>
              </a:rPr>
              <a:t>Intensive Care Unit (ICU)</a:t>
            </a:r>
          </a:p>
          <a:p>
            <a:pPr algn="ctr">
              <a:lnSpc>
                <a:spcPts val="3080"/>
              </a:lnSpc>
            </a:pPr>
            <a:endParaRPr lang="en-US" sz="2200" b="1">
              <a:solidFill>
                <a:srgbClr val="FECC1D"/>
              </a:solidFill>
              <a:latin typeface="Poppins Bold"/>
              <a:ea typeface="Poppins Bold"/>
              <a:cs typeface="Poppins Bold"/>
              <a:sym typeface="Poppins Bold"/>
            </a:endParaRPr>
          </a:p>
          <a:p>
            <a:pPr algn="ctr">
              <a:lnSpc>
                <a:spcPts val="3080"/>
              </a:lnSpc>
            </a:pPr>
            <a:endParaRPr lang="en-US" sz="2200" b="1">
              <a:solidFill>
                <a:srgbClr val="FECC1D"/>
              </a:solidFill>
              <a:latin typeface="Poppins Bold"/>
              <a:ea typeface="Poppins Bold"/>
              <a:cs typeface="Poppins Bold"/>
              <a:sym typeface="Poppins Bold"/>
            </a:endParaRPr>
          </a:p>
          <a:p>
            <a:pPr algn="ctr">
              <a:lnSpc>
                <a:spcPts val="3080"/>
              </a:lnSpc>
            </a:pPr>
            <a:endParaRPr lang="en-US" sz="2200" b="1">
              <a:solidFill>
                <a:srgbClr val="FECC1D"/>
              </a:solidFill>
              <a:latin typeface="Poppins Bold"/>
              <a:ea typeface="Poppins Bold"/>
              <a:cs typeface="Poppins Bold"/>
              <a:sym typeface="Poppins Bold"/>
            </a:endParaRPr>
          </a:p>
          <a:p>
            <a:pPr algn="ctr">
              <a:lnSpc>
                <a:spcPts val="3080"/>
              </a:lnSpc>
            </a:pPr>
            <a:endParaRPr lang="en-US" sz="2200" b="1">
              <a:solidFill>
                <a:srgbClr val="FECC1D"/>
              </a:solidFill>
              <a:latin typeface="Poppins Bold"/>
              <a:ea typeface="Poppins Bold"/>
              <a:cs typeface="Poppins Bold"/>
              <a:sym typeface="Poppins Bold"/>
            </a:endParaRPr>
          </a:p>
        </p:txBody>
      </p:sp>
      <p:sp>
        <p:nvSpPr>
          <p:cNvPr id="3" name="TextBox 3"/>
          <p:cNvSpPr txBox="1"/>
          <p:nvPr/>
        </p:nvSpPr>
        <p:spPr>
          <a:xfrm>
            <a:off x="4297219" y="331139"/>
            <a:ext cx="5195734" cy="4750147"/>
          </a:xfrm>
          <a:prstGeom prst="rect">
            <a:avLst/>
          </a:prstGeom>
        </p:spPr>
        <p:txBody>
          <a:bodyPr wrap="square" lIns="0" tIns="0" rIns="0" bIns="0" rtlCol="0" anchor="t">
            <a:spAutoFit/>
          </a:bodyPr>
          <a:lst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a:lstStyle>
          <a:p>
            <a:pPr algn="ctr">
              <a:lnSpc>
                <a:spcPts val="3080"/>
              </a:lnSpc>
            </a:pPr>
            <a:endParaRPr sz="450"/>
          </a:p>
          <a:p>
            <a:pPr algn="ctr">
              <a:lnSpc>
                <a:spcPts val="3080"/>
              </a:lnSpc>
            </a:pPr>
            <a:r>
              <a:rPr lang="en-US" sz="2200" b="1">
                <a:solidFill>
                  <a:srgbClr val="FECB1D"/>
                </a:solidFill>
                <a:latin typeface="Poppins Bold"/>
                <a:ea typeface="Poppins Bold"/>
                <a:cs typeface="Poppins Bold"/>
                <a:sym typeface="Poppins Bold"/>
              </a:rPr>
              <a:t>Mental Health</a:t>
            </a:r>
          </a:p>
          <a:p>
            <a:pPr algn="ctr">
              <a:lnSpc>
                <a:spcPts val="3080"/>
              </a:lnSpc>
            </a:pPr>
            <a:r>
              <a:rPr lang="en-US" sz="2200" b="1">
                <a:solidFill>
                  <a:srgbClr val="FECB1D"/>
                </a:solidFill>
                <a:latin typeface="Poppins Bold"/>
                <a:ea typeface="Poppins Bold"/>
                <a:cs typeface="Poppins Bold"/>
                <a:sym typeface="Poppins Bold"/>
              </a:rPr>
              <a:t>Neonatal Intensive Care (NICU)</a:t>
            </a:r>
          </a:p>
          <a:p>
            <a:pPr algn="ctr">
              <a:lnSpc>
                <a:spcPts val="3080"/>
              </a:lnSpc>
            </a:pPr>
            <a:r>
              <a:rPr lang="en-US" sz="2200" b="1">
                <a:solidFill>
                  <a:srgbClr val="FECB1D"/>
                </a:solidFill>
                <a:latin typeface="Poppins Bold"/>
                <a:ea typeface="Poppins Bold"/>
                <a:cs typeface="Poppins Bold"/>
                <a:sym typeface="Poppins Bold"/>
              </a:rPr>
              <a:t>Palliative Care </a:t>
            </a:r>
          </a:p>
          <a:p>
            <a:pPr algn="ctr">
              <a:lnSpc>
                <a:spcPts val="3080"/>
              </a:lnSpc>
            </a:pPr>
            <a:r>
              <a:rPr lang="en-US" sz="2200" b="1">
                <a:solidFill>
                  <a:srgbClr val="FECB1D"/>
                </a:solidFill>
                <a:latin typeface="Poppins Bold"/>
                <a:ea typeface="Poppins Bold"/>
                <a:cs typeface="Poppins Bold"/>
                <a:sym typeface="Poppins Bold"/>
              </a:rPr>
              <a:t>Pelvic Health</a:t>
            </a:r>
          </a:p>
          <a:p>
            <a:pPr algn="ctr">
              <a:lnSpc>
                <a:spcPts val="3080"/>
              </a:lnSpc>
            </a:pPr>
            <a:r>
              <a:rPr lang="en-US" sz="2200" b="1">
                <a:solidFill>
                  <a:srgbClr val="FECB1D"/>
                </a:solidFill>
                <a:latin typeface="Poppins Bold"/>
                <a:ea typeface="Poppins Bold"/>
                <a:cs typeface="Poppins Bold"/>
                <a:sym typeface="Poppins Bold"/>
              </a:rPr>
              <a:t>Primary Care</a:t>
            </a:r>
          </a:p>
          <a:p>
            <a:pPr algn="ctr">
              <a:lnSpc>
                <a:spcPts val="3080"/>
              </a:lnSpc>
            </a:pPr>
            <a:r>
              <a:rPr lang="en-US" sz="2200" b="1">
                <a:solidFill>
                  <a:srgbClr val="FECB1D"/>
                </a:solidFill>
                <a:latin typeface="Poppins Bold"/>
                <a:ea typeface="Poppins Bold"/>
                <a:cs typeface="Poppins Bold"/>
                <a:sym typeface="Poppins Bold"/>
              </a:rPr>
              <a:t>Rehab Clinics </a:t>
            </a:r>
          </a:p>
          <a:p>
            <a:pPr algn="ctr">
              <a:lnSpc>
                <a:spcPts val="3080"/>
              </a:lnSpc>
            </a:pPr>
            <a:r>
              <a:rPr lang="en-US" sz="2200" b="1">
                <a:solidFill>
                  <a:srgbClr val="FECB1D"/>
                </a:solidFill>
                <a:latin typeface="Poppins Bold"/>
                <a:ea typeface="Poppins Bold"/>
                <a:cs typeface="Poppins Bold"/>
                <a:sym typeface="Poppins Bold"/>
              </a:rPr>
              <a:t>Researcher </a:t>
            </a:r>
          </a:p>
          <a:p>
            <a:pPr algn="ctr">
              <a:lnSpc>
                <a:spcPts val="3080"/>
              </a:lnSpc>
            </a:pPr>
            <a:r>
              <a:rPr lang="en-US" sz="2200" b="1">
                <a:solidFill>
                  <a:srgbClr val="FECB1D"/>
                </a:solidFill>
                <a:latin typeface="Poppins Bold"/>
                <a:ea typeface="Poppins Bold"/>
                <a:cs typeface="Poppins Bold"/>
                <a:sym typeface="Poppins Bold"/>
              </a:rPr>
              <a:t>Skilled Nursing Facilities</a:t>
            </a:r>
          </a:p>
          <a:p>
            <a:pPr algn="ctr">
              <a:lnSpc>
                <a:spcPts val="3080"/>
              </a:lnSpc>
            </a:pPr>
            <a:r>
              <a:rPr lang="en-US" sz="2200" b="1">
                <a:solidFill>
                  <a:srgbClr val="FECB1D"/>
                </a:solidFill>
                <a:latin typeface="Poppins Bold"/>
                <a:ea typeface="Poppins Bold"/>
                <a:cs typeface="Poppins Bold"/>
                <a:sym typeface="Poppins Bold"/>
              </a:rPr>
              <a:t>Vision </a:t>
            </a:r>
          </a:p>
          <a:p>
            <a:pPr algn="ctr">
              <a:lnSpc>
                <a:spcPts val="3080"/>
              </a:lnSpc>
            </a:pPr>
            <a:endParaRPr lang="en-US" sz="2200" b="1">
              <a:solidFill>
                <a:srgbClr val="FECB1D"/>
              </a:solidFill>
              <a:latin typeface="Poppins Bold"/>
              <a:ea typeface="Poppins Bold"/>
              <a:cs typeface="Poppins Bold"/>
              <a:sym typeface="Poppins Bold"/>
            </a:endParaRPr>
          </a:p>
          <a:p>
            <a:pPr algn="ctr">
              <a:lnSpc>
                <a:spcPts val="3080"/>
              </a:lnSpc>
            </a:pPr>
            <a:endParaRPr lang="en-US" sz="2200" b="1">
              <a:solidFill>
                <a:srgbClr val="FECB1D"/>
              </a:solidFill>
              <a:latin typeface="Poppins Bold"/>
              <a:ea typeface="Poppins Bold"/>
              <a:cs typeface="Poppins Bold"/>
              <a:sym typeface="Poppins Bo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48"/>
          <p:cNvSpPr txBox="1"/>
          <p:nvPr/>
        </p:nvSpPr>
        <p:spPr>
          <a:xfrm>
            <a:off x="0" y="96432"/>
            <a:ext cx="9144000" cy="1262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4100" b="1" i="0" u="none" strike="noStrike" cap="none" dirty="0">
                <a:solidFill>
                  <a:srgbClr val="FFCC1D"/>
                </a:solidFill>
                <a:latin typeface="Poppins"/>
                <a:ea typeface="Poppins"/>
                <a:cs typeface="Poppins"/>
                <a:sym typeface="Poppins"/>
              </a:rPr>
              <a:t>Occupational Therapy </a:t>
            </a:r>
            <a:endParaRPr sz="700" dirty="0">
              <a:solidFill>
                <a:srgbClr val="FFCC1D"/>
              </a:solidFill>
            </a:endParaRPr>
          </a:p>
          <a:p>
            <a:pPr marL="0" marR="0" lvl="0" indent="0" algn="ctr" rtl="0">
              <a:lnSpc>
                <a:spcPct val="100000"/>
              </a:lnSpc>
              <a:spcBef>
                <a:spcPts val="0"/>
              </a:spcBef>
              <a:spcAft>
                <a:spcPts val="0"/>
              </a:spcAft>
              <a:buNone/>
            </a:pPr>
            <a:r>
              <a:rPr lang="en" sz="4100" b="1" i="0" u="none" strike="noStrike" cap="none" dirty="0">
                <a:solidFill>
                  <a:srgbClr val="FFCC1D"/>
                </a:solidFill>
                <a:latin typeface="Poppins"/>
                <a:ea typeface="Poppins"/>
                <a:cs typeface="Poppins"/>
                <a:sym typeface="Poppins"/>
              </a:rPr>
              <a:t>Practitioners can be: </a:t>
            </a:r>
            <a:endParaRPr sz="700" dirty="0">
              <a:solidFill>
                <a:srgbClr val="FFCC1D"/>
              </a:solidFill>
            </a:endParaRPr>
          </a:p>
        </p:txBody>
      </p:sp>
      <p:sp>
        <p:nvSpPr>
          <p:cNvPr id="397" name="Google Shape;397;p48"/>
          <p:cNvSpPr txBox="1"/>
          <p:nvPr/>
        </p:nvSpPr>
        <p:spPr>
          <a:xfrm>
            <a:off x="37400" y="1358529"/>
            <a:ext cx="9144000" cy="3491100"/>
          </a:xfrm>
          <a:prstGeom prst="rect">
            <a:avLst/>
          </a:prstGeom>
          <a:noFill/>
          <a:ln>
            <a:noFill/>
          </a:ln>
        </p:spPr>
        <p:txBody>
          <a:bodyPr spcFirstLastPara="1" wrap="square" lIns="0" tIns="0" rIns="0" bIns="0" anchor="t" anchorCtr="0">
            <a:spAutoFit/>
          </a:bodyPr>
          <a:lstStyle/>
          <a:p>
            <a:pPr marL="0" marR="0" lvl="0" indent="0" algn="ctr" rtl="0">
              <a:lnSpc>
                <a:spcPct val="90000"/>
              </a:lnSpc>
              <a:spcBef>
                <a:spcPts val="0"/>
              </a:spcBef>
              <a:spcAft>
                <a:spcPts val="0"/>
              </a:spcAft>
              <a:buNone/>
            </a:pPr>
            <a:r>
              <a:rPr lang="en" sz="3600" b="1" i="0" u="none" strike="noStrike" cap="none" dirty="0">
                <a:solidFill>
                  <a:srgbClr val="F2F2F2"/>
                </a:solidFill>
                <a:latin typeface="Poppins"/>
                <a:ea typeface="Poppins"/>
                <a:cs typeface="Poppins"/>
                <a:sym typeface="Poppins"/>
              </a:rPr>
              <a:t>clinical practitioners</a:t>
            </a:r>
            <a:endParaRPr sz="700" dirty="0"/>
          </a:p>
          <a:p>
            <a:pPr marL="0" marR="0" lvl="0" indent="0" algn="ctr" rtl="0">
              <a:lnSpc>
                <a:spcPct val="90000"/>
              </a:lnSpc>
              <a:spcBef>
                <a:spcPts val="0"/>
              </a:spcBef>
              <a:spcAft>
                <a:spcPts val="0"/>
              </a:spcAft>
              <a:buNone/>
            </a:pPr>
            <a:r>
              <a:rPr lang="en" sz="3600" b="1" i="0" u="none" strike="noStrike" cap="none" dirty="0">
                <a:solidFill>
                  <a:srgbClr val="F2F2F2"/>
                </a:solidFill>
                <a:latin typeface="Poppins"/>
                <a:ea typeface="Poppins"/>
                <a:cs typeface="Poppins"/>
                <a:sym typeface="Poppins"/>
              </a:rPr>
              <a:t>researchers</a:t>
            </a:r>
            <a:endParaRPr sz="700" dirty="0"/>
          </a:p>
          <a:p>
            <a:pPr marL="0" marR="0" lvl="0" indent="0" algn="ctr" rtl="0">
              <a:lnSpc>
                <a:spcPct val="90000"/>
              </a:lnSpc>
              <a:spcBef>
                <a:spcPts val="0"/>
              </a:spcBef>
              <a:spcAft>
                <a:spcPts val="0"/>
              </a:spcAft>
              <a:buNone/>
            </a:pPr>
            <a:r>
              <a:rPr lang="en" sz="3600" b="1" i="0" u="none" strike="noStrike" cap="none" dirty="0">
                <a:solidFill>
                  <a:srgbClr val="F2F2F2"/>
                </a:solidFill>
                <a:latin typeface="Poppins"/>
                <a:ea typeface="Poppins"/>
                <a:cs typeface="Poppins"/>
                <a:sym typeface="Poppins"/>
              </a:rPr>
              <a:t>professors</a:t>
            </a:r>
            <a:endParaRPr sz="700" dirty="0"/>
          </a:p>
          <a:p>
            <a:pPr marL="0" marR="0" lvl="0" indent="0" algn="ctr" rtl="0">
              <a:lnSpc>
                <a:spcPct val="90000"/>
              </a:lnSpc>
              <a:spcBef>
                <a:spcPts val="0"/>
              </a:spcBef>
              <a:spcAft>
                <a:spcPts val="0"/>
              </a:spcAft>
              <a:buNone/>
            </a:pPr>
            <a:r>
              <a:rPr lang="en" sz="3600" b="1" i="0" u="none" strike="noStrike" cap="none" dirty="0">
                <a:solidFill>
                  <a:srgbClr val="F2F2F2"/>
                </a:solidFill>
                <a:latin typeface="Poppins"/>
                <a:ea typeface="Poppins"/>
                <a:cs typeface="Poppins"/>
                <a:sym typeface="Poppins"/>
              </a:rPr>
              <a:t>advocates</a:t>
            </a:r>
            <a:endParaRPr sz="700" dirty="0"/>
          </a:p>
          <a:p>
            <a:pPr marL="0" marR="0" lvl="0" indent="0" algn="ctr" rtl="0">
              <a:lnSpc>
                <a:spcPct val="90000"/>
              </a:lnSpc>
              <a:spcBef>
                <a:spcPts val="0"/>
              </a:spcBef>
              <a:spcAft>
                <a:spcPts val="0"/>
              </a:spcAft>
              <a:buNone/>
            </a:pPr>
            <a:r>
              <a:rPr lang="en" sz="3600" b="1" i="0" u="none" strike="noStrike" cap="none" dirty="0">
                <a:solidFill>
                  <a:srgbClr val="F2F2F2"/>
                </a:solidFill>
                <a:latin typeface="Poppins"/>
                <a:ea typeface="Poppins"/>
                <a:cs typeface="Poppins"/>
                <a:sym typeface="Poppins"/>
              </a:rPr>
              <a:t>entrepreneurs </a:t>
            </a:r>
            <a:endParaRPr sz="700" dirty="0"/>
          </a:p>
          <a:p>
            <a:pPr marL="0" marR="0" lvl="0" indent="0" algn="ctr" rtl="0">
              <a:lnSpc>
                <a:spcPct val="90000"/>
              </a:lnSpc>
              <a:spcBef>
                <a:spcPts val="0"/>
              </a:spcBef>
              <a:spcAft>
                <a:spcPts val="0"/>
              </a:spcAft>
              <a:buNone/>
            </a:pPr>
            <a:r>
              <a:rPr lang="en" sz="3600" b="1" i="0" u="none" strike="noStrike" cap="none" dirty="0">
                <a:solidFill>
                  <a:srgbClr val="F2F2F2"/>
                </a:solidFill>
                <a:latin typeface="Poppins"/>
                <a:ea typeface="Poppins"/>
                <a:cs typeface="Poppins"/>
                <a:sym typeface="Poppins"/>
              </a:rPr>
              <a:t>CEOs</a:t>
            </a:r>
            <a:endParaRPr sz="700" dirty="0"/>
          </a:p>
          <a:p>
            <a:pPr marL="0" marR="0" lvl="0" indent="0" algn="ctr" rtl="0">
              <a:lnSpc>
                <a:spcPct val="90000"/>
              </a:lnSpc>
              <a:spcBef>
                <a:spcPts val="0"/>
              </a:spcBef>
              <a:spcAft>
                <a:spcPts val="0"/>
              </a:spcAft>
              <a:buNone/>
            </a:pPr>
            <a:r>
              <a:rPr lang="en" sz="3600" b="1" i="0" u="none" strike="noStrike" cap="none" dirty="0">
                <a:solidFill>
                  <a:srgbClr val="F2F2F2"/>
                </a:solidFill>
                <a:latin typeface="Poppins"/>
                <a:ea typeface="Poppins"/>
                <a:cs typeface="Poppins"/>
                <a:sym typeface="Poppins"/>
              </a:rPr>
              <a:t>influencers</a:t>
            </a:r>
            <a:endParaRPr sz="7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49"/>
          <p:cNvSpPr txBox="1"/>
          <p:nvPr/>
        </p:nvSpPr>
        <p:spPr>
          <a:xfrm>
            <a:off x="1189546" y="489009"/>
            <a:ext cx="6765000" cy="965329"/>
          </a:xfrm>
          <a:prstGeom prst="rect">
            <a:avLst/>
          </a:prstGeom>
          <a:noFill/>
          <a:ln>
            <a:noFill/>
          </a:ln>
        </p:spPr>
        <p:txBody>
          <a:bodyPr spcFirstLastPara="1" wrap="square" lIns="0" tIns="0" rIns="0" bIns="0" anchor="t" anchorCtr="0">
            <a:spAutoFit/>
          </a:bodyPr>
          <a:lstStyle/>
          <a:p>
            <a:pPr marL="0" marR="0" lvl="0" indent="0" algn="ctr" rtl="0">
              <a:lnSpc>
                <a:spcPct val="122998"/>
              </a:lnSpc>
              <a:spcBef>
                <a:spcPts val="0"/>
              </a:spcBef>
              <a:spcAft>
                <a:spcPts val="0"/>
              </a:spcAft>
              <a:buNone/>
            </a:pPr>
            <a:r>
              <a:rPr lang="en" sz="5100" b="1" i="0" u="none" strike="noStrike" cap="none" dirty="0">
                <a:solidFill>
                  <a:srgbClr val="FFCC1D"/>
                </a:solidFill>
                <a:latin typeface="Poppins"/>
                <a:ea typeface="Poppins"/>
                <a:cs typeface="Poppins"/>
                <a:sym typeface="Poppins"/>
              </a:rPr>
              <a:t> And so much more! </a:t>
            </a:r>
            <a:endParaRPr sz="700" dirty="0">
              <a:solidFill>
                <a:srgbClr val="FFCC1D"/>
              </a:solidFill>
            </a:endParaRPr>
          </a:p>
        </p:txBody>
      </p:sp>
      <p:sp>
        <p:nvSpPr>
          <p:cNvPr id="407" name="Google Shape;407;p49"/>
          <p:cNvSpPr txBox="1"/>
          <p:nvPr/>
        </p:nvSpPr>
        <p:spPr>
          <a:xfrm>
            <a:off x="0" y="1534537"/>
            <a:ext cx="9144000" cy="2716200"/>
          </a:xfrm>
          <a:prstGeom prst="rect">
            <a:avLst/>
          </a:prstGeom>
          <a:noFill/>
          <a:ln>
            <a:noFill/>
          </a:ln>
        </p:spPr>
        <p:txBody>
          <a:bodyPr spcFirstLastPara="1" wrap="square" lIns="0" tIns="0" rIns="0" bIns="0" anchor="t" anchorCtr="0">
            <a:spAutoFit/>
          </a:bodyPr>
          <a:lstStyle/>
          <a:p>
            <a:pPr marL="0" marR="0" lvl="0" indent="0" algn="ctr" rtl="0">
              <a:lnSpc>
                <a:spcPct val="122998"/>
              </a:lnSpc>
              <a:spcBef>
                <a:spcPts val="0"/>
              </a:spcBef>
              <a:spcAft>
                <a:spcPts val="0"/>
              </a:spcAft>
              <a:buNone/>
            </a:pPr>
            <a:r>
              <a:rPr lang="en" sz="5100" b="1" i="0" u="none" strike="noStrike" cap="none">
                <a:solidFill>
                  <a:srgbClr val="F250BD"/>
                </a:solidFill>
                <a:latin typeface="Poppins"/>
                <a:ea typeface="Poppins"/>
                <a:cs typeface="Poppins"/>
                <a:sym typeface="Poppins"/>
              </a:rPr>
              <a:t>Where there are people, there is a need for occupational therapy</a:t>
            </a:r>
            <a:endParaRPr sz="7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50"/>
          <p:cNvSpPr txBox="1"/>
          <p:nvPr/>
        </p:nvSpPr>
        <p:spPr>
          <a:xfrm>
            <a:off x="0" y="1124325"/>
            <a:ext cx="9144000" cy="23550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5100" b="1" i="0" u="none" strike="noStrike" cap="none" dirty="0">
                <a:solidFill>
                  <a:srgbClr val="FFCC1D"/>
                </a:solidFill>
                <a:latin typeface="Poppins"/>
                <a:ea typeface="Poppins"/>
                <a:cs typeface="Poppins"/>
                <a:sym typeface="Poppins"/>
              </a:rPr>
              <a:t>Qualities of an Occupational Therapy Practitioner</a:t>
            </a:r>
            <a:endParaRPr sz="700" dirty="0">
              <a:solidFill>
                <a:srgbClr val="FFCC1D"/>
              </a:solidFill>
            </a:endParaRPr>
          </a:p>
        </p:txBody>
      </p:sp>
      <p:sp>
        <p:nvSpPr>
          <p:cNvPr id="417" name="Google Shape;417;p50"/>
          <p:cNvSpPr txBox="1"/>
          <p:nvPr/>
        </p:nvSpPr>
        <p:spPr>
          <a:xfrm>
            <a:off x="7191950" y="3365649"/>
            <a:ext cx="1437700" cy="1352033"/>
          </a:xfrm>
          <a:prstGeom prst="rect">
            <a:avLst/>
          </a:prstGeom>
          <a:noFill/>
          <a:ln>
            <a:noFill/>
          </a:ln>
        </p:spPr>
        <p:txBody>
          <a:bodyPr spcFirstLastPara="1" wrap="square" lIns="0" tIns="0" rIns="0" bIns="0" anchor="t" anchorCtr="0">
            <a:spAutoFit/>
          </a:bodyPr>
          <a:lstStyle/>
          <a:p>
            <a:pPr marL="0" marR="0" lvl="0" indent="0" algn="ctr" rtl="0">
              <a:lnSpc>
                <a:spcPct val="123003"/>
              </a:lnSpc>
              <a:spcBef>
                <a:spcPts val="0"/>
              </a:spcBef>
              <a:spcAft>
                <a:spcPts val="0"/>
              </a:spcAft>
              <a:buNone/>
            </a:pPr>
            <a:r>
              <a:rPr lang="en" sz="8200" b="0" i="0" u="none" strike="noStrike" cap="none">
                <a:solidFill>
                  <a:srgbClr val="FFFFFF"/>
                </a:solidFill>
                <a:latin typeface="Calibri"/>
                <a:ea typeface="Calibri"/>
                <a:cs typeface="Calibri"/>
                <a:sym typeface="Calibri"/>
              </a:rPr>
              <a:t>👍🏽</a:t>
            </a:r>
            <a:endParaRPr sz="7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32917" y="1543050"/>
            <a:ext cx="2512855" cy="2057400"/>
          </a:xfrm>
          <a:custGeom>
            <a:avLst/>
            <a:gdLst/>
            <a:ahLst/>
            <a:cxnLst/>
            <a:rect l="l" t="t" r="r" b="b"/>
            <a:pathLst>
              <a:path w="5025710" h="4114800">
                <a:moveTo>
                  <a:pt x="0" y="0"/>
                </a:moveTo>
                <a:lnTo>
                  <a:pt x="5025710" y="0"/>
                </a:lnTo>
                <a:lnTo>
                  <a:pt x="502571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700"/>
          </a:p>
        </p:txBody>
      </p:sp>
      <p:sp>
        <p:nvSpPr>
          <p:cNvPr id="3" name="TextBox 3"/>
          <p:cNvSpPr txBox="1"/>
          <p:nvPr/>
        </p:nvSpPr>
        <p:spPr>
          <a:xfrm>
            <a:off x="3702230" y="2182412"/>
            <a:ext cx="5028114" cy="778675"/>
          </a:xfrm>
          <a:prstGeom prst="rect">
            <a:avLst/>
          </a:prstGeom>
        </p:spPr>
        <p:txBody>
          <a:bodyPr wrap="square" lIns="0" tIns="0" rIns="0" bIns="0" rtlCol="0" anchor="t">
            <a:spAutoFit/>
          </a:bodyPr>
          <a:lstStyle/>
          <a:p>
            <a:pPr algn="ctr">
              <a:lnSpc>
                <a:spcPts val="6247"/>
              </a:lnSpc>
            </a:pPr>
            <a:r>
              <a:rPr lang="en-US" sz="5079" b="1" dirty="0">
                <a:solidFill>
                  <a:srgbClr val="FAAF40"/>
                </a:solidFill>
                <a:latin typeface="Poppins Bold"/>
                <a:ea typeface="Poppins Bold"/>
                <a:cs typeface="Poppins Bold"/>
                <a:sym typeface="Poppins Bold"/>
              </a:rPr>
              <a:t>People Person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87450" y="1349620"/>
            <a:ext cx="2057400" cy="20574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700"/>
          </a:p>
        </p:txBody>
      </p:sp>
      <p:sp>
        <p:nvSpPr>
          <p:cNvPr id="3" name="TextBox 3"/>
          <p:cNvSpPr txBox="1"/>
          <p:nvPr/>
        </p:nvSpPr>
        <p:spPr>
          <a:xfrm>
            <a:off x="3754442" y="1673903"/>
            <a:ext cx="5083110" cy="1573764"/>
          </a:xfrm>
          <a:prstGeom prst="rect">
            <a:avLst/>
          </a:prstGeom>
        </p:spPr>
        <p:txBody>
          <a:bodyPr wrap="square" lIns="0" tIns="0" rIns="0" bIns="0" rtlCol="0" anchor="t">
            <a:spAutoFit/>
          </a:bodyPr>
          <a:lstStyle/>
          <a:p>
            <a:pPr>
              <a:lnSpc>
                <a:spcPts val="6247"/>
              </a:lnSpc>
            </a:pPr>
            <a:r>
              <a:rPr lang="en-US" sz="5079" b="1" dirty="0">
                <a:solidFill>
                  <a:srgbClr val="FAAF40"/>
                </a:solidFill>
                <a:latin typeface="Poppins Bold"/>
                <a:ea typeface="Poppins Bold"/>
                <a:cs typeface="Poppins Bold"/>
                <a:sym typeface="Poppins Bold"/>
              </a:rPr>
              <a:t>Creative</a:t>
            </a:r>
          </a:p>
          <a:p>
            <a:pPr>
              <a:lnSpc>
                <a:spcPts val="6247"/>
              </a:lnSpc>
            </a:pPr>
            <a:r>
              <a:rPr lang="en-US" sz="5079" b="1" dirty="0">
                <a:solidFill>
                  <a:srgbClr val="FAAF40"/>
                </a:solidFill>
                <a:latin typeface="Poppins Bold"/>
                <a:ea typeface="Poppins Bold"/>
                <a:cs typeface="Poppins Bold"/>
                <a:sym typeface="Poppins Bold"/>
              </a:rPr>
              <a:t>Problem Solver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0442" y="1444196"/>
            <a:ext cx="2151530" cy="2057400"/>
          </a:xfrm>
          <a:custGeom>
            <a:avLst/>
            <a:gdLst/>
            <a:ahLst/>
            <a:cxnLst/>
            <a:rect l="l" t="t" r="r" b="b"/>
            <a:pathLst>
              <a:path w="4303059" h="4114800">
                <a:moveTo>
                  <a:pt x="0" y="0"/>
                </a:moveTo>
                <a:lnTo>
                  <a:pt x="4303059" y="0"/>
                </a:lnTo>
                <a:lnTo>
                  <a:pt x="4303059"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700"/>
          </a:p>
        </p:txBody>
      </p:sp>
      <p:sp>
        <p:nvSpPr>
          <p:cNvPr id="3" name="TextBox 3"/>
          <p:cNvSpPr txBox="1"/>
          <p:nvPr/>
        </p:nvSpPr>
        <p:spPr>
          <a:xfrm>
            <a:off x="2606176" y="2013394"/>
            <a:ext cx="5890124" cy="778675"/>
          </a:xfrm>
          <a:prstGeom prst="rect">
            <a:avLst/>
          </a:prstGeom>
        </p:spPr>
        <p:txBody>
          <a:bodyPr wrap="square" lIns="0" tIns="0" rIns="0" bIns="0" rtlCol="0" anchor="t">
            <a:spAutoFit/>
          </a:bodyPr>
          <a:lstStyle/>
          <a:p>
            <a:pPr algn="ctr">
              <a:lnSpc>
                <a:spcPts val="6247"/>
              </a:lnSpc>
            </a:pPr>
            <a:r>
              <a:rPr lang="en-US" sz="5079" b="1">
                <a:solidFill>
                  <a:srgbClr val="FAAF40"/>
                </a:solidFill>
                <a:latin typeface="Poppins Bold"/>
                <a:ea typeface="Poppins Bold"/>
                <a:cs typeface="Poppins Bold"/>
                <a:sym typeface="Poppins Bold"/>
              </a:rPr>
              <a:t>Communication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187046" y="1422334"/>
            <a:ext cx="1584198" cy="2057400"/>
          </a:xfrm>
          <a:custGeom>
            <a:avLst/>
            <a:gdLst/>
            <a:ahLst/>
            <a:cxnLst/>
            <a:rect l="l" t="t" r="r" b="b"/>
            <a:pathLst>
              <a:path w="3168396" h="4114800">
                <a:moveTo>
                  <a:pt x="0" y="0"/>
                </a:moveTo>
                <a:lnTo>
                  <a:pt x="3168396" y="0"/>
                </a:lnTo>
                <a:lnTo>
                  <a:pt x="3168396"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700"/>
          </a:p>
        </p:txBody>
      </p:sp>
      <p:sp>
        <p:nvSpPr>
          <p:cNvPr id="3" name="TextBox 3"/>
          <p:cNvSpPr txBox="1"/>
          <p:nvPr/>
        </p:nvSpPr>
        <p:spPr>
          <a:xfrm>
            <a:off x="3877050" y="2013394"/>
            <a:ext cx="3361950" cy="778675"/>
          </a:xfrm>
          <a:prstGeom prst="rect">
            <a:avLst/>
          </a:prstGeom>
        </p:spPr>
        <p:txBody>
          <a:bodyPr wrap="square" lIns="0" tIns="0" rIns="0" bIns="0" rtlCol="0" anchor="t">
            <a:spAutoFit/>
          </a:bodyPr>
          <a:lstStyle/>
          <a:p>
            <a:pPr algn="ctr">
              <a:lnSpc>
                <a:spcPts val="6247"/>
              </a:lnSpc>
            </a:pPr>
            <a:r>
              <a:rPr lang="en-US" sz="5079" b="1">
                <a:solidFill>
                  <a:srgbClr val="FAAF40"/>
                </a:solidFill>
                <a:latin typeface="Poppins Bold"/>
                <a:ea typeface="Poppins Bold"/>
                <a:cs typeface="Poppins Bold"/>
                <a:sym typeface="Poppins Bold"/>
              </a:rPr>
              <a:t>Patience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79325" y="1487120"/>
            <a:ext cx="1977676" cy="2057400"/>
          </a:xfrm>
          <a:custGeom>
            <a:avLst/>
            <a:gdLst/>
            <a:ahLst/>
            <a:cxnLst/>
            <a:rect l="l" t="t" r="r" b="b"/>
            <a:pathLst>
              <a:path w="3955352" h="4114800">
                <a:moveTo>
                  <a:pt x="0" y="0"/>
                </a:moveTo>
                <a:lnTo>
                  <a:pt x="3955352" y="0"/>
                </a:lnTo>
                <a:lnTo>
                  <a:pt x="3955352"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700"/>
          </a:p>
        </p:txBody>
      </p:sp>
      <p:sp>
        <p:nvSpPr>
          <p:cNvPr id="3" name="TextBox 3"/>
          <p:cNvSpPr txBox="1"/>
          <p:nvPr/>
        </p:nvSpPr>
        <p:spPr>
          <a:xfrm>
            <a:off x="3362586" y="1728938"/>
            <a:ext cx="4905115" cy="1573764"/>
          </a:xfrm>
          <a:prstGeom prst="rect">
            <a:avLst/>
          </a:prstGeom>
        </p:spPr>
        <p:txBody>
          <a:bodyPr wrap="square" lIns="0" tIns="0" rIns="0" bIns="0" rtlCol="0" anchor="t">
            <a:spAutoFit/>
          </a:bodyPr>
          <a:lstStyle/>
          <a:p>
            <a:pPr>
              <a:lnSpc>
                <a:spcPts val="6247"/>
              </a:lnSpc>
            </a:pPr>
            <a:r>
              <a:rPr lang="en-US" sz="5079" b="1">
                <a:solidFill>
                  <a:srgbClr val="FECB1D"/>
                </a:solidFill>
                <a:latin typeface="Poppins Bold"/>
                <a:ea typeface="Poppins Bold"/>
                <a:cs typeface="Poppins Bold"/>
                <a:sym typeface="Poppins Bold"/>
              </a:rPr>
              <a:t>Adaptability</a:t>
            </a:r>
          </a:p>
          <a:p>
            <a:pPr>
              <a:lnSpc>
                <a:spcPts val="6247"/>
              </a:lnSpc>
            </a:pPr>
            <a:r>
              <a:rPr lang="en-US" sz="5079" b="1">
                <a:solidFill>
                  <a:srgbClr val="FECB1D"/>
                </a:solidFill>
                <a:latin typeface="Poppins Bold"/>
                <a:ea typeface="Poppins Bold"/>
                <a:cs typeface="Poppins Bold"/>
                <a:sym typeface="Poppins Bold"/>
              </a:rPr>
              <a:t>Flexibility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59563" y="1374031"/>
            <a:ext cx="2182918" cy="2057400"/>
          </a:xfrm>
          <a:custGeom>
            <a:avLst/>
            <a:gdLst/>
            <a:ahLst/>
            <a:cxnLst/>
            <a:rect l="l" t="t" r="r" b="b"/>
            <a:pathLst>
              <a:path w="4365836" h="4114800">
                <a:moveTo>
                  <a:pt x="0" y="0"/>
                </a:moveTo>
                <a:lnTo>
                  <a:pt x="4365836" y="0"/>
                </a:lnTo>
                <a:lnTo>
                  <a:pt x="4365836"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700"/>
          </a:p>
        </p:txBody>
      </p:sp>
      <p:sp>
        <p:nvSpPr>
          <p:cNvPr id="3" name="TextBox 3"/>
          <p:cNvSpPr txBox="1"/>
          <p:nvPr/>
        </p:nvSpPr>
        <p:spPr>
          <a:xfrm>
            <a:off x="3042481" y="2013394"/>
            <a:ext cx="4958519" cy="778675"/>
          </a:xfrm>
          <a:prstGeom prst="rect">
            <a:avLst/>
          </a:prstGeom>
        </p:spPr>
        <p:txBody>
          <a:bodyPr wrap="square" lIns="0" tIns="0" rIns="0" bIns="0" rtlCol="0" anchor="t">
            <a:spAutoFit/>
          </a:bodyPr>
          <a:lstStyle/>
          <a:p>
            <a:pPr algn="ctr">
              <a:lnSpc>
                <a:spcPts val="6247"/>
              </a:lnSpc>
            </a:pPr>
            <a:r>
              <a:rPr lang="en-US" sz="5079" b="1">
                <a:solidFill>
                  <a:srgbClr val="FECC1D"/>
                </a:solidFill>
                <a:latin typeface="Poppins Bold"/>
                <a:ea typeface="Poppins Bold"/>
                <a:cs typeface="Poppins Bold"/>
                <a:sym typeface="Poppins Bold"/>
              </a:rPr>
              <a:t>Collaboration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022568" y="1374031"/>
            <a:ext cx="1748790" cy="2057400"/>
          </a:xfrm>
          <a:custGeom>
            <a:avLst/>
            <a:gdLst/>
            <a:ahLst/>
            <a:cxnLst/>
            <a:rect l="l" t="t" r="r" b="b"/>
            <a:pathLst>
              <a:path w="3497580" h="4114800">
                <a:moveTo>
                  <a:pt x="0" y="0"/>
                </a:moveTo>
                <a:lnTo>
                  <a:pt x="3497580" y="0"/>
                </a:lnTo>
                <a:lnTo>
                  <a:pt x="349758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700"/>
          </a:p>
        </p:txBody>
      </p:sp>
      <p:sp>
        <p:nvSpPr>
          <p:cNvPr id="3" name="TextBox 3"/>
          <p:cNvSpPr txBox="1"/>
          <p:nvPr/>
        </p:nvSpPr>
        <p:spPr>
          <a:xfrm>
            <a:off x="4069574" y="2013394"/>
            <a:ext cx="2788426" cy="778675"/>
          </a:xfrm>
          <a:prstGeom prst="rect">
            <a:avLst/>
          </a:prstGeom>
        </p:spPr>
        <p:txBody>
          <a:bodyPr wrap="square" lIns="0" tIns="0" rIns="0" bIns="0" rtlCol="0" anchor="t">
            <a:spAutoFit/>
          </a:bodyPr>
          <a:lstStyle/>
          <a:p>
            <a:pPr algn="ctr">
              <a:lnSpc>
                <a:spcPts val="6247"/>
              </a:lnSpc>
            </a:pPr>
            <a:r>
              <a:rPr lang="en-US" sz="5079" b="1">
                <a:solidFill>
                  <a:srgbClr val="FECC1D"/>
                </a:solidFill>
                <a:latin typeface="Poppins Bold"/>
                <a:ea typeface="Poppins Bold"/>
                <a:cs typeface="Poppins Bold"/>
                <a:sym typeface="Poppins Bold"/>
              </a:rPr>
              <a:t>Learner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16858" y="1543050"/>
            <a:ext cx="2143125" cy="2057400"/>
          </a:xfrm>
          <a:custGeom>
            <a:avLst/>
            <a:gdLst/>
            <a:ahLst/>
            <a:cxnLst/>
            <a:rect l="l" t="t" r="r" b="b"/>
            <a:pathLst>
              <a:path w="4286250" h="4114800">
                <a:moveTo>
                  <a:pt x="0" y="0"/>
                </a:moveTo>
                <a:lnTo>
                  <a:pt x="4286250" y="0"/>
                </a:lnTo>
                <a:lnTo>
                  <a:pt x="428625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700"/>
          </a:p>
        </p:txBody>
      </p:sp>
      <p:sp>
        <p:nvSpPr>
          <p:cNvPr id="3" name="TextBox 3"/>
          <p:cNvSpPr txBox="1"/>
          <p:nvPr/>
        </p:nvSpPr>
        <p:spPr>
          <a:xfrm>
            <a:off x="3821049" y="1867416"/>
            <a:ext cx="2853988" cy="1573764"/>
          </a:xfrm>
          <a:prstGeom prst="rect">
            <a:avLst/>
          </a:prstGeom>
        </p:spPr>
        <p:txBody>
          <a:bodyPr lIns="0" tIns="0" rIns="0" bIns="0" rtlCol="0" anchor="t">
            <a:spAutoFit/>
          </a:bodyPr>
          <a:lstStyle/>
          <a:p>
            <a:pPr algn="just">
              <a:lnSpc>
                <a:spcPts val="6247"/>
              </a:lnSpc>
            </a:pPr>
            <a:r>
              <a:rPr lang="en-US" sz="5079" b="1">
                <a:solidFill>
                  <a:srgbClr val="FECC1D"/>
                </a:solidFill>
                <a:latin typeface="Poppins Bold"/>
                <a:ea typeface="Poppins Bold"/>
                <a:cs typeface="Poppins Bold"/>
                <a:sym typeface="Poppins Bold"/>
              </a:rPr>
              <a:t>Cultural </a:t>
            </a:r>
          </a:p>
          <a:p>
            <a:pPr algn="just">
              <a:lnSpc>
                <a:spcPts val="6247"/>
              </a:lnSpc>
            </a:pPr>
            <a:r>
              <a:rPr lang="en-US" sz="5079" b="1">
                <a:solidFill>
                  <a:srgbClr val="FECC1D"/>
                </a:solidFill>
                <a:latin typeface="Poppins Bold"/>
                <a:ea typeface="Poppins Bold"/>
                <a:cs typeface="Poppins Bold"/>
                <a:sym typeface="Poppins Bold"/>
              </a:rPr>
              <a:t>Humility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4793" y="749476"/>
            <a:ext cx="9074415" cy="1406924"/>
          </a:xfrm>
          <a:prstGeom prst="rect">
            <a:avLst/>
          </a:prstGeom>
        </p:spPr>
        <p:txBody>
          <a:bodyPr lIns="0" tIns="0" rIns="0" bIns="0" rtlCol="0" anchor="t">
            <a:spAutoFit/>
          </a:bodyPr>
          <a:lstStyle/>
          <a:p>
            <a:pPr algn="ctr">
              <a:lnSpc>
                <a:spcPts val="5378"/>
              </a:lnSpc>
            </a:pPr>
            <a:r>
              <a:rPr lang="en-US" sz="5433" b="1">
                <a:solidFill>
                  <a:srgbClr val="FECC1D"/>
                </a:solidFill>
                <a:latin typeface="Poppins Bold"/>
                <a:ea typeface="Poppins Bold"/>
                <a:cs typeface="Poppins Bold"/>
                <a:sym typeface="Poppins Bold"/>
              </a:rPr>
              <a:t>There are 2 career paths in occupational therapy</a:t>
            </a:r>
          </a:p>
        </p:txBody>
      </p:sp>
      <p:sp>
        <p:nvSpPr>
          <p:cNvPr id="3" name="Freeform 3"/>
          <p:cNvSpPr/>
          <p:nvPr/>
        </p:nvSpPr>
        <p:spPr>
          <a:xfrm>
            <a:off x="3298068" y="3086100"/>
            <a:ext cx="2547864" cy="2057400"/>
          </a:xfrm>
          <a:custGeom>
            <a:avLst/>
            <a:gdLst/>
            <a:ahLst/>
            <a:cxnLst/>
            <a:rect l="l" t="t" r="r" b="b"/>
            <a:pathLst>
              <a:path w="5095728" h="4114800">
                <a:moveTo>
                  <a:pt x="0" y="0"/>
                </a:moveTo>
                <a:lnTo>
                  <a:pt x="5095728" y="0"/>
                </a:lnTo>
                <a:lnTo>
                  <a:pt x="5095728"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700"/>
          </a:p>
        </p:txBody>
      </p:sp>
      <p:sp>
        <p:nvSpPr>
          <p:cNvPr id="4" name="TextBox 4"/>
          <p:cNvSpPr txBox="1"/>
          <p:nvPr/>
        </p:nvSpPr>
        <p:spPr>
          <a:xfrm>
            <a:off x="1081589" y="3045880"/>
            <a:ext cx="1925967" cy="991810"/>
          </a:xfrm>
          <a:prstGeom prst="rect">
            <a:avLst/>
          </a:prstGeom>
        </p:spPr>
        <p:txBody>
          <a:bodyPr lIns="0" tIns="0" rIns="0" bIns="0" rtlCol="0" anchor="t">
            <a:spAutoFit/>
          </a:bodyPr>
          <a:lstStyle/>
          <a:p>
            <a:pPr algn="ctr">
              <a:lnSpc>
                <a:spcPts val="7457"/>
              </a:lnSpc>
            </a:pPr>
            <a:r>
              <a:rPr lang="en-US" sz="7532" b="1">
                <a:solidFill>
                  <a:srgbClr val="FECC1D"/>
                </a:solidFill>
                <a:latin typeface="Poppins Bold"/>
                <a:ea typeface="Poppins Bold"/>
                <a:cs typeface="Poppins Bold"/>
                <a:sym typeface="Poppins Bold"/>
              </a:rPr>
              <a:t>OT</a:t>
            </a:r>
          </a:p>
        </p:txBody>
      </p:sp>
      <p:sp>
        <p:nvSpPr>
          <p:cNvPr id="5" name="TextBox 5"/>
          <p:cNvSpPr txBox="1"/>
          <p:nvPr/>
        </p:nvSpPr>
        <p:spPr>
          <a:xfrm>
            <a:off x="6137931" y="3045880"/>
            <a:ext cx="2362916" cy="991810"/>
          </a:xfrm>
          <a:prstGeom prst="rect">
            <a:avLst/>
          </a:prstGeom>
        </p:spPr>
        <p:txBody>
          <a:bodyPr lIns="0" tIns="0" rIns="0" bIns="0" rtlCol="0" anchor="t">
            <a:spAutoFit/>
          </a:bodyPr>
          <a:lstStyle/>
          <a:p>
            <a:pPr algn="ctr">
              <a:lnSpc>
                <a:spcPts val="7457"/>
              </a:lnSpc>
            </a:pPr>
            <a:r>
              <a:rPr lang="en-US" sz="7532" b="1">
                <a:solidFill>
                  <a:srgbClr val="FECC1D"/>
                </a:solidFill>
                <a:latin typeface="Poppins Bold"/>
                <a:ea typeface="Poppins Bold"/>
                <a:cs typeface="Poppins Bold"/>
                <a:sym typeface="Poppins Bold"/>
              </a:rPr>
              <a:t>OTA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110600"/>
            <a:ext cx="9036713" cy="2478051"/>
          </a:xfrm>
          <a:prstGeom prst="rect">
            <a:avLst/>
          </a:prstGeom>
        </p:spPr>
        <p:txBody>
          <a:bodyPr lIns="0" tIns="0" rIns="0" bIns="0" rtlCol="0" anchor="t">
            <a:spAutoFit/>
          </a:bodyPr>
          <a:lstStyle/>
          <a:p>
            <a:pPr algn="ctr">
              <a:lnSpc>
                <a:spcPts val="6402"/>
              </a:lnSpc>
            </a:pPr>
            <a:r>
              <a:rPr lang="en-US" sz="6156" b="1">
                <a:solidFill>
                  <a:srgbClr val="FECC1D"/>
                </a:solidFill>
                <a:latin typeface="Poppins Bold"/>
                <a:ea typeface="Poppins Bold"/>
                <a:cs typeface="Poppins Bold"/>
                <a:sym typeface="Poppins Bold"/>
              </a:rPr>
              <a:t>What is an Occupational Therapist (OT)?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61"/>
          <p:cNvSpPr/>
          <p:nvPr/>
        </p:nvSpPr>
        <p:spPr>
          <a:xfrm>
            <a:off x="0" y="-476250"/>
            <a:ext cx="9195125" cy="6130083"/>
          </a:xfrm>
          <a:custGeom>
            <a:avLst/>
            <a:gdLst/>
            <a:ahLst/>
            <a:cxnLst/>
            <a:rect l="l" t="t" r="r" b="b"/>
            <a:pathLst>
              <a:path w="18390250" h="12260166" extrusionOk="0">
                <a:moveTo>
                  <a:pt x="0" y="0"/>
                </a:moveTo>
                <a:lnTo>
                  <a:pt x="18390250" y="0"/>
                </a:lnTo>
                <a:lnTo>
                  <a:pt x="18390250" y="12260166"/>
                </a:lnTo>
                <a:lnTo>
                  <a:pt x="0" y="12260166"/>
                </a:lnTo>
                <a:lnTo>
                  <a:pt x="0" y="0"/>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8" name="Google Shape;528;p61"/>
          <p:cNvSpPr/>
          <p:nvPr/>
        </p:nvSpPr>
        <p:spPr>
          <a:xfrm>
            <a:off x="202425" y="2878726"/>
            <a:ext cx="6633000" cy="2107800"/>
          </a:xfrm>
          <a:prstGeom prst="roundRect">
            <a:avLst>
              <a:gd name="adj" fmla="val 16667"/>
            </a:avLst>
          </a:prstGeom>
          <a:solidFill>
            <a:srgbClr val="252158">
              <a:alpha val="639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29" name="Google Shape;529;p61"/>
          <p:cNvSpPr/>
          <p:nvPr/>
        </p:nvSpPr>
        <p:spPr>
          <a:xfrm>
            <a:off x="202425" y="2872625"/>
            <a:ext cx="6633000" cy="2107800"/>
          </a:xfrm>
          <a:prstGeom prst="roundRect">
            <a:avLst>
              <a:gd name="adj" fmla="val 16667"/>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000000"/>
              </a:buClr>
              <a:buSzPts val="3500"/>
              <a:buFont typeface="Arial"/>
              <a:buNone/>
            </a:pPr>
            <a:r>
              <a:rPr lang="en" sz="3500" b="1" i="0" u="none" strike="noStrike" cap="none">
                <a:solidFill>
                  <a:srgbClr val="FFFFFF"/>
                </a:solidFill>
                <a:latin typeface="Poppins"/>
                <a:ea typeface="Poppins"/>
                <a:cs typeface="Poppins"/>
                <a:sym typeface="Poppins"/>
              </a:rPr>
              <a:t>An occupational therapist (OT) will assess and design interventions to </a:t>
            </a:r>
            <a:endParaRPr sz="700" b="0" i="0" u="none" strike="noStrike" cap="none">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3500"/>
              <a:buFont typeface="Arial"/>
              <a:buNone/>
            </a:pPr>
            <a:r>
              <a:rPr lang="en" sz="3500" b="1" i="0" u="none" strike="noStrike" cap="none">
                <a:solidFill>
                  <a:srgbClr val="FFFFFF"/>
                </a:solidFill>
                <a:latin typeface="Poppins"/>
                <a:ea typeface="Poppins"/>
                <a:cs typeface="Poppins"/>
                <a:sym typeface="Poppins"/>
              </a:rPr>
              <a:t>enhance independence</a:t>
            </a:r>
            <a:endParaRPr sz="700" b="0" i="0" u="none" strike="noStrike" cap="non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62"/>
          <p:cNvSpPr txBox="1"/>
          <p:nvPr/>
        </p:nvSpPr>
        <p:spPr>
          <a:xfrm>
            <a:off x="53643" y="753774"/>
            <a:ext cx="9036600" cy="3804900"/>
          </a:xfrm>
          <a:prstGeom prst="rect">
            <a:avLst/>
          </a:prstGeom>
          <a:noFill/>
          <a:ln>
            <a:noFill/>
          </a:ln>
        </p:spPr>
        <p:txBody>
          <a:bodyPr spcFirstLastPara="1" wrap="square" lIns="0" tIns="0" rIns="0" bIns="0" anchor="t" anchorCtr="0">
            <a:spAutoFit/>
          </a:bodyPr>
          <a:lstStyle/>
          <a:p>
            <a:pPr marL="0" marR="0" lvl="0" indent="0" algn="ctr" rtl="0">
              <a:lnSpc>
                <a:spcPct val="104000"/>
              </a:lnSpc>
              <a:spcBef>
                <a:spcPts val="0"/>
              </a:spcBef>
              <a:spcAft>
                <a:spcPts val="0"/>
              </a:spcAft>
              <a:buNone/>
            </a:pPr>
            <a:r>
              <a:rPr lang="en" sz="6000" b="1" dirty="0">
                <a:solidFill>
                  <a:srgbClr val="FFCC1D"/>
                </a:solidFill>
                <a:latin typeface="Poppins"/>
                <a:ea typeface="Poppins"/>
                <a:cs typeface="Poppins"/>
                <a:sym typeface="Poppins"/>
              </a:rPr>
              <a:t>What is an Occupational </a:t>
            </a:r>
            <a:endParaRPr sz="6000" b="1" dirty="0">
              <a:solidFill>
                <a:srgbClr val="FFCC1D"/>
              </a:solidFill>
              <a:latin typeface="Poppins"/>
              <a:ea typeface="Poppins"/>
              <a:cs typeface="Poppins"/>
              <a:sym typeface="Poppins"/>
            </a:endParaRPr>
          </a:p>
          <a:p>
            <a:pPr marL="0" marR="0" lvl="0" indent="0" algn="ctr" rtl="0">
              <a:lnSpc>
                <a:spcPct val="104000"/>
              </a:lnSpc>
              <a:spcBef>
                <a:spcPts val="0"/>
              </a:spcBef>
              <a:spcAft>
                <a:spcPts val="0"/>
              </a:spcAft>
              <a:buNone/>
            </a:pPr>
            <a:r>
              <a:rPr lang="en" sz="6000" b="1" dirty="0">
                <a:solidFill>
                  <a:srgbClr val="FFCC1D"/>
                </a:solidFill>
                <a:latin typeface="Poppins"/>
                <a:ea typeface="Poppins"/>
                <a:cs typeface="Poppins"/>
                <a:sym typeface="Poppins"/>
              </a:rPr>
              <a:t>Therapy</a:t>
            </a:r>
            <a:endParaRPr sz="700" dirty="0">
              <a:solidFill>
                <a:srgbClr val="FFCC1D"/>
              </a:solidFill>
            </a:endParaRPr>
          </a:p>
          <a:p>
            <a:pPr marL="0" marR="0" lvl="0" indent="0" algn="ctr" rtl="0">
              <a:lnSpc>
                <a:spcPct val="104000"/>
              </a:lnSpc>
              <a:spcBef>
                <a:spcPts val="0"/>
              </a:spcBef>
              <a:spcAft>
                <a:spcPts val="0"/>
              </a:spcAft>
              <a:buNone/>
            </a:pPr>
            <a:r>
              <a:rPr lang="en" sz="6000" b="1" dirty="0">
                <a:solidFill>
                  <a:srgbClr val="FFCC1D"/>
                </a:solidFill>
                <a:latin typeface="Poppins"/>
                <a:ea typeface="Poppins"/>
                <a:cs typeface="Poppins"/>
                <a:sym typeface="Poppins"/>
              </a:rPr>
              <a:t>Assistant (OTA)?</a:t>
            </a:r>
            <a:endParaRPr sz="700" dirty="0">
              <a:solidFill>
                <a:srgbClr val="FFCC1D"/>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63"/>
          <p:cNvSpPr/>
          <p:nvPr/>
        </p:nvSpPr>
        <p:spPr>
          <a:xfrm>
            <a:off x="-736875" y="0"/>
            <a:ext cx="11224368" cy="5228685"/>
          </a:xfrm>
          <a:custGeom>
            <a:avLst/>
            <a:gdLst/>
            <a:ahLst/>
            <a:cxnLst/>
            <a:rect l="l" t="t" r="r" b="b"/>
            <a:pathLst>
              <a:path w="22448736" h="10457369" extrusionOk="0">
                <a:moveTo>
                  <a:pt x="0" y="0"/>
                </a:moveTo>
                <a:lnTo>
                  <a:pt x="22448736" y="0"/>
                </a:lnTo>
                <a:lnTo>
                  <a:pt x="22448736" y="10457369"/>
                </a:lnTo>
                <a:lnTo>
                  <a:pt x="0" y="10457369"/>
                </a:lnTo>
                <a:lnTo>
                  <a:pt x="0" y="0"/>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Clr>
                <a:srgbClr val="000000"/>
              </a:buClr>
              <a:buFont typeface="Arial"/>
              <a:buNone/>
            </a:pPr>
            <a:endParaRPr sz="900">
              <a:solidFill>
                <a:schemeClr val="dk1"/>
              </a:solidFill>
              <a:latin typeface="Calibri"/>
              <a:ea typeface="Calibri"/>
              <a:cs typeface="Calibri"/>
              <a:sym typeface="Calibri"/>
            </a:endParaRPr>
          </a:p>
        </p:txBody>
      </p:sp>
      <p:sp>
        <p:nvSpPr>
          <p:cNvPr id="548" name="Google Shape;548;p63"/>
          <p:cNvSpPr/>
          <p:nvPr/>
        </p:nvSpPr>
        <p:spPr>
          <a:xfrm>
            <a:off x="236350" y="2982900"/>
            <a:ext cx="7587900" cy="1756800"/>
          </a:xfrm>
          <a:prstGeom prst="roundRect">
            <a:avLst>
              <a:gd name="adj" fmla="val 16667"/>
            </a:avLst>
          </a:prstGeom>
          <a:solidFill>
            <a:srgbClr val="252158">
              <a:alpha val="639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49" name="Google Shape;549;p63"/>
          <p:cNvSpPr txBox="1"/>
          <p:nvPr/>
        </p:nvSpPr>
        <p:spPr>
          <a:xfrm>
            <a:off x="194325" y="2940975"/>
            <a:ext cx="7655400" cy="19512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Clr>
                <a:schemeClr val="dk1"/>
              </a:buClr>
              <a:buFont typeface="Arial"/>
              <a:buNone/>
            </a:pPr>
            <a:r>
              <a:rPr lang="en" sz="3000" b="1">
                <a:solidFill>
                  <a:srgbClr val="F2F2F2"/>
                </a:solidFill>
                <a:latin typeface="Poppins"/>
                <a:ea typeface="Poppins"/>
                <a:cs typeface="Poppins"/>
                <a:sym typeface="Poppins"/>
              </a:rPr>
              <a:t>An occupational therapy assistant (OTA) works under the supervision of an occupational therapist (OT) to implement those interventions.</a:t>
            </a:r>
            <a:endParaRPr sz="3000">
              <a:solidFill>
                <a:schemeClr val="dk1"/>
              </a:solidFill>
            </a:endParaRPr>
          </a:p>
          <a:p>
            <a:pPr marL="0" lvl="0" indent="0" algn="l" rtl="0">
              <a:spcBef>
                <a:spcPts val="0"/>
              </a:spcBef>
              <a:spcAft>
                <a:spcPts val="0"/>
              </a:spcAft>
              <a:buNone/>
            </a:pPr>
            <a:endParaRPr sz="1600">
              <a:solidFill>
                <a:schemeClr val="dk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64"/>
          <p:cNvSpPr txBox="1"/>
          <p:nvPr/>
        </p:nvSpPr>
        <p:spPr>
          <a:xfrm>
            <a:off x="0" y="1524095"/>
            <a:ext cx="9144000" cy="2114361"/>
          </a:xfrm>
          <a:prstGeom prst="rect">
            <a:avLst/>
          </a:prstGeom>
          <a:noFill/>
          <a:ln>
            <a:noFill/>
          </a:ln>
        </p:spPr>
        <p:txBody>
          <a:bodyPr spcFirstLastPara="1" wrap="square" lIns="0" tIns="0" rIns="0" bIns="0" anchor="t" anchorCtr="0">
            <a:spAutoFit/>
          </a:bodyPr>
          <a:lstStyle/>
          <a:p>
            <a:pPr marL="0" marR="0" lvl="0" indent="0" algn="ctr" rtl="0">
              <a:lnSpc>
                <a:spcPct val="105995"/>
              </a:lnSpc>
              <a:spcBef>
                <a:spcPts val="0"/>
              </a:spcBef>
              <a:spcAft>
                <a:spcPts val="0"/>
              </a:spcAft>
              <a:buNone/>
            </a:pPr>
            <a:r>
              <a:rPr lang="en" sz="5100" b="1">
                <a:solidFill>
                  <a:srgbClr val="FECC1D"/>
                </a:solidFill>
                <a:latin typeface="Poppins"/>
                <a:ea typeface="Poppins"/>
                <a:cs typeface="Poppins"/>
                <a:sym typeface="Poppins"/>
              </a:rPr>
              <a:t>You don’t have to be a science major to be an </a:t>
            </a:r>
            <a:endParaRPr sz="700"/>
          </a:p>
          <a:p>
            <a:pPr marL="0" marR="0" lvl="0" indent="0" algn="ctr" rtl="0">
              <a:lnSpc>
                <a:spcPct val="105995"/>
              </a:lnSpc>
              <a:spcBef>
                <a:spcPts val="0"/>
              </a:spcBef>
              <a:spcAft>
                <a:spcPts val="0"/>
              </a:spcAft>
              <a:buNone/>
            </a:pPr>
            <a:r>
              <a:rPr lang="en" sz="5100" b="1">
                <a:solidFill>
                  <a:srgbClr val="FECC1D"/>
                </a:solidFill>
                <a:latin typeface="Poppins"/>
                <a:ea typeface="Poppins"/>
                <a:cs typeface="Poppins"/>
                <a:sym typeface="Poppins"/>
              </a:rPr>
              <a:t>OT or OTA!</a:t>
            </a:r>
            <a:endParaRPr sz="70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p65"/>
          <p:cNvSpPr txBox="1"/>
          <p:nvPr/>
        </p:nvSpPr>
        <p:spPr>
          <a:xfrm>
            <a:off x="0" y="241890"/>
            <a:ext cx="9144000" cy="1302300"/>
          </a:xfrm>
          <a:prstGeom prst="rect">
            <a:avLst/>
          </a:prstGeom>
          <a:noFill/>
          <a:ln>
            <a:noFill/>
          </a:ln>
        </p:spPr>
        <p:txBody>
          <a:bodyPr spcFirstLastPara="1" wrap="square" lIns="0" tIns="0" rIns="0" bIns="0" anchor="t" anchorCtr="0">
            <a:spAutoFit/>
          </a:bodyPr>
          <a:lstStyle/>
          <a:p>
            <a:pPr marL="0" marR="0" lvl="0" indent="0" algn="ctr" rtl="0">
              <a:lnSpc>
                <a:spcPct val="90000"/>
              </a:lnSpc>
              <a:spcBef>
                <a:spcPts val="0"/>
              </a:spcBef>
              <a:spcAft>
                <a:spcPts val="0"/>
              </a:spcAft>
              <a:buNone/>
            </a:pPr>
            <a:r>
              <a:rPr lang="en" sz="4700" b="1" dirty="0">
                <a:solidFill>
                  <a:srgbClr val="FFCC1D"/>
                </a:solidFill>
                <a:latin typeface="Poppins"/>
                <a:ea typeface="Poppins"/>
                <a:cs typeface="Poppins"/>
                <a:sym typeface="Poppins"/>
              </a:rPr>
              <a:t>Pathway to Becoming an Occupational Therapist</a:t>
            </a:r>
            <a:endParaRPr sz="700" dirty="0">
              <a:solidFill>
                <a:srgbClr val="FFCC1D"/>
              </a:solidFill>
            </a:endParaRPr>
          </a:p>
        </p:txBody>
      </p:sp>
      <p:sp>
        <p:nvSpPr>
          <p:cNvPr id="568" name="Google Shape;568;p65"/>
          <p:cNvSpPr txBox="1"/>
          <p:nvPr/>
        </p:nvSpPr>
        <p:spPr>
          <a:xfrm>
            <a:off x="1124360" y="1754738"/>
            <a:ext cx="7617600" cy="3324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800">
                <a:solidFill>
                  <a:srgbClr val="F2F2F2"/>
                </a:solidFill>
                <a:latin typeface="Poppins"/>
                <a:ea typeface="Poppins"/>
                <a:cs typeface="Poppins"/>
                <a:sym typeface="Poppins"/>
              </a:rPr>
              <a:t>Complete an undergrad degree. </a:t>
            </a:r>
            <a:endParaRPr sz="700"/>
          </a:p>
          <a:p>
            <a:pPr marL="0" marR="0" lvl="0" indent="0" algn="l" rtl="0">
              <a:lnSpc>
                <a:spcPct val="100000"/>
              </a:lnSpc>
              <a:spcBef>
                <a:spcPts val="0"/>
              </a:spcBef>
              <a:spcAft>
                <a:spcPts val="0"/>
              </a:spcAft>
              <a:buNone/>
            </a:pPr>
            <a:endParaRPr sz="1800">
              <a:solidFill>
                <a:srgbClr val="F2F2F2"/>
              </a:solidFill>
              <a:latin typeface="Poppins"/>
              <a:ea typeface="Poppins"/>
              <a:cs typeface="Poppins"/>
              <a:sym typeface="Poppins"/>
            </a:endParaRPr>
          </a:p>
          <a:p>
            <a:pPr marL="0" marR="0" lvl="0" indent="0" algn="l" rtl="0">
              <a:lnSpc>
                <a:spcPct val="100000"/>
              </a:lnSpc>
              <a:spcBef>
                <a:spcPts val="0"/>
              </a:spcBef>
              <a:spcAft>
                <a:spcPts val="0"/>
              </a:spcAft>
              <a:buNone/>
            </a:pPr>
            <a:r>
              <a:rPr lang="en" sz="1800">
                <a:solidFill>
                  <a:srgbClr val="F2F2F2"/>
                </a:solidFill>
                <a:latin typeface="Poppins"/>
                <a:ea typeface="Poppins"/>
                <a:cs typeface="Poppins"/>
                <a:sym typeface="Poppins"/>
              </a:rPr>
              <a:t>Explore and apply to an accredited Master of Occupational Therapy (MOT) or Doctor of Occupational Therapy (OTD) program. </a:t>
            </a:r>
            <a:endParaRPr sz="700"/>
          </a:p>
          <a:p>
            <a:pPr marL="0" marR="0" lvl="0" indent="0" algn="l" rtl="0">
              <a:lnSpc>
                <a:spcPct val="100000"/>
              </a:lnSpc>
              <a:spcBef>
                <a:spcPts val="0"/>
              </a:spcBef>
              <a:spcAft>
                <a:spcPts val="0"/>
              </a:spcAft>
              <a:buNone/>
            </a:pPr>
            <a:endParaRPr sz="1800">
              <a:solidFill>
                <a:srgbClr val="F2F2F2"/>
              </a:solidFill>
              <a:latin typeface="Poppins"/>
              <a:ea typeface="Poppins"/>
              <a:cs typeface="Poppins"/>
              <a:sym typeface="Poppins"/>
            </a:endParaRPr>
          </a:p>
          <a:p>
            <a:pPr marL="0" marR="0" lvl="0" indent="0" algn="l" rtl="0">
              <a:lnSpc>
                <a:spcPct val="100000"/>
              </a:lnSpc>
              <a:spcBef>
                <a:spcPts val="0"/>
              </a:spcBef>
              <a:spcAft>
                <a:spcPts val="0"/>
              </a:spcAft>
              <a:buNone/>
            </a:pPr>
            <a:r>
              <a:rPr lang="en" sz="1800">
                <a:solidFill>
                  <a:srgbClr val="F2F2F2"/>
                </a:solidFill>
                <a:latin typeface="Poppins"/>
                <a:ea typeface="Poppins"/>
                <a:cs typeface="Poppins"/>
                <a:sym typeface="Poppins"/>
              </a:rPr>
              <a:t>Graduate with a MOT or OTD degree. </a:t>
            </a:r>
            <a:endParaRPr sz="700"/>
          </a:p>
          <a:p>
            <a:pPr marL="0" marR="0" lvl="0" indent="0" algn="l" rtl="0">
              <a:lnSpc>
                <a:spcPct val="100000"/>
              </a:lnSpc>
              <a:spcBef>
                <a:spcPts val="0"/>
              </a:spcBef>
              <a:spcAft>
                <a:spcPts val="0"/>
              </a:spcAft>
              <a:buNone/>
            </a:pPr>
            <a:endParaRPr sz="1800">
              <a:solidFill>
                <a:srgbClr val="F2F2F2"/>
              </a:solidFill>
              <a:latin typeface="Poppins"/>
              <a:ea typeface="Poppins"/>
              <a:cs typeface="Poppins"/>
              <a:sym typeface="Poppins"/>
            </a:endParaRPr>
          </a:p>
          <a:p>
            <a:pPr marL="0" marR="0" lvl="0" indent="0" algn="l" rtl="0">
              <a:lnSpc>
                <a:spcPct val="100000"/>
              </a:lnSpc>
              <a:spcBef>
                <a:spcPts val="0"/>
              </a:spcBef>
              <a:spcAft>
                <a:spcPts val="0"/>
              </a:spcAft>
              <a:buNone/>
            </a:pPr>
            <a:r>
              <a:rPr lang="en" sz="1800">
                <a:solidFill>
                  <a:srgbClr val="F2F2F2"/>
                </a:solidFill>
                <a:latin typeface="Poppins"/>
                <a:ea typeface="Poppins"/>
                <a:cs typeface="Poppins"/>
                <a:sym typeface="Poppins"/>
              </a:rPr>
              <a:t>Pass the national occupational therapy board exam and earn OTR® certification.</a:t>
            </a:r>
            <a:endParaRPr sz="700"/>
          </a:p>
          <a:p>
            <a:pPr marL="0" marR="0" lvl="0" indent="0" algn="l" rtl="0">
              <a:lnSpc>
                <a:spcPct val="100000"/>
              </a:lnSpc>
              <a:spcBef>
                <a:spcPts val="0"/>
              </a:spcBef>
              <a:spcAft>
                <a:spcPts val="0"/>
              </a:spcAft>
              <a:buNone/>
            </a:pPr>
            <a:endParaRPr sz="1800">
              <a:solidFill>
                <a:srgbClr val="F2F2F2"/>
              </a:solidFill>
              <a:latin typeface="Poppins"/>
              <a:ea typeface="Poppins"/>
              <a:cs typeface="Poppins"/>
              <a:sym typeface="Poppins"/>
            </a:endParaRPr>
          </a:p>
          <a:p>
            <a:pPr marL="0" marR="0" lvl="0" indent="0" algn="l" rtl="0">
              <a:lnSpc>
                <a:spcPct val="100000"/>
              </a:lnSpc>
              <a:spcBef>
                <a:spcPts val="0"/>
              </a:spcBef>
              <a:spcAft>
                <a:spcPts val="0"/>
              </a:spcAft>
              <a:buNone/>
            </a:pPr>
            <a:r>
              <a:rPr lang="en" sz="1800">
                <a:solidFill>
                  <a:srgbClr val="F2F2F2"/>
                </a:solidFill>
                <a:latin typeface="Poppins"/>
                <a:ea typeface="Poppins"/>
                <a:cs typeface="Poppins"/>
                <a:sym typeface="Poppins"/>
              </a:rPr>
              <a:t>Obtain a state license to practice.</a:t>
            </a:r>
            <a:endParaRPr sz="700"/>
          </a:p>
          <a:p>
            <a:pPr marL="0" marR="0" lvl="0" indent="0" algn="l" rtl="0">
              <a:lnSpc>
                <a:spcPct val="100000"/>
              </a:lnSpc>
              <a:spcBef>
                <a:spcPts val="0"/>
              </a:spcBef>
              <a:spcAft>
                <a:spcPts val="0"/>
              </a:spcAft>
              <a:buNone/>
            </a:pPr>
            <a:endParaRPr sz="1800">
              <a:solidFill>
                <a:srgbClr val="F2F2F2"/>
              </a:solidFill>
              <a:latin typeface="Poppins"/>
              <a:ea typeface="Poppins"/>
              <a:cs typeface="Poppins"/>
              <a:sym typeface="Poppins"/>
            </a:endParaRPr>
          </a:p>
        </p:txBody>
      </p:sp>
      <p:grpSp>
        <p:nvGrpSpPr>
          <p:cNvPr id="569" name="Google Shape;569;p65"/>
          <p:cNvGrpSpPr/>
          <p:nvPr/>
        </p:nvGrpSpPr>
        <p:grpSpPr>
          <a:xfrm>
            <a:off x="514350" y="1819138"/>
            <a:ext cx="341791" cy="341790"/>
            <a:chOff x="0" y="0"/>
            <a:chExt cx="812800" cy="812800"/>
          </a:xfrm>
        </p:grpSpPr>
        <p:sp>
          <p:nvSpPr>
            <p:cNvPr id="570" name="Google Shape;570;p6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50BD"/>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71" name="Google Shape;571;p65"/>
            <p:cNvSpPr txBox="1"/>
            <p:nvPr/>
          </p:nvSpPr>
          <p:spPr>
            <a:xfrm>
              <a:off x="76200" y="47625"/>
              <a:ext cx="660400" cy="688975"/>
            </a:xfrm>
            <a:prstGeom prst="rect">
              <a:avLst/>
            </a:prstGeom>
            <a:noFill/>
            <a:ln>
              <a:noFill/>
            </a:ln>
          </p:spPr>
          <p:txBody>
            <a:bodyPr spcFirstLastPara="1" wrap="square" lIns="23700" tIns="23700" rIns="23700" bIns="23700" anchor="ctr" anchorCtr="0">
              <a:noAutofit/>
            </a:bodyPr>
            <a:lstStyle/>
            <a:p>
              <a:pPr marL="0" marR="0" lvl="0" indent="0" algn="ctr" rtl="0">
                <a:lnSpc>
                  <a:spcPct val="137833"/>
                </a:lnSpc>
                <a:spcBef>
                  <a:spcPts val="0"/>
                </a:spcBef>
                <a:spcAft>
                  <a:spcPts val="0"/>
                </a:spcAft>
                <a:buNone/>
              </a:pPr>
              <a:endParaRPr sz="900">
                <a:solidFill>
                  <a:schemeClr val="dk1"/>
                </a:solidFill>
                <a:latin typeface="Calibri"/>
                <a:ea typeface="Calibri"/>
                <a:cs typeface="Calibri"/>
                <a:sym typeface="Calibri"/>
              </a:endParaRPr>
            </a:p>
          </p:txBody>
        </p:sp>
      </p:grpSp>
      <p:grpSp>
        <p:nvGrpSpPr>
          <p:cNvPr id="572" name="Google Shape;572;p65"/>
          <p:cNvGrpSpPr/>
          <p:nvPr/>
        </p:nvGrpSpPr>
        <p:grpSpPr>
          <a:xfrm>
            <a:off x="514350" y="3047489"/>
            <a:ext cx="341791" cy="341790"/>
            <a:chOff x="0" y="0"/>
            <a:chExt cx="812800" cy="812800"/>
          </a:xfrm>
        </p:grpSpPr>
        <p:sp>
          <p:nvSpPr>
            <p:cNvPr id="573" name="Google Shape;573;p6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50BD"/>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74" name="Google Shape;574;p65"/>
            <p:cNvSpPr txBox="1"/>
            <p:nvPr/>
          </p:nvSpPr>
          <p:spPr>
            <a:xfrm>
              <a:off x="76200" y="47625"/>
              <a:ext cx="660400" cy="688975"/>
            </a:xfrm>
            <a:prstGeom prst="rect">
              <a:avLst/>
            </a:prstGeom>
            <a:noFill/>
            <a:ln>
              <a:noFill/>
            </a:ln>
          </p:spPr>
          <p:txBody>
            <a:bodyPr spcFirstLastPara="1" wrap="square" lIns="23700" tIns="23700" rIns="23700" bIns="23700" anchor="ctr" anchorCtr="0">
              <a:noAutofit/>
            </a:bodyPr>
            <a:lstStyle/>
            <a:p>
              <a:pPr marL="0" marR="0" lvl="0" indent="0" algn="ctr" rtl="0">
                <a:lnSpc>
                  <a:spcPct val="137833"/>
                </a:lnSpc>
                <a:spcBef>
                  <a:spcPts val="0"/>
                </a:spcBef>
                <a:spcAft>
                  <a:spcPts val="0"/>
                </a:spcAft>
                <a:buNone/>
              </a:pPr>
              <a:endParaRPr sz="900">
                <a:solidFill>
                  <a:schemeClr val="dk1"/>
                </a:solidFill>
                <a:latin typeface="Calibri"/>
                <a:ea typeface="Calibri"/>
                <a:cs typeface="Calibri"/>
                <a:sym typeface="Calibri"/>
              </a:endParaRPr>
            </a:p>
          </p:txBody>
        </p:sp>
      </p:grpSp>
      <p:grpSp>
        <p:nvGrpSpPr>
          <p:cNvPr id="575" name="Google Shape;575;p65"/>
          <p:cNvGrpSpPr/>
          <p:nvPr/>
        </p:nvGrpSpPr>
        <p:grpSpPr>
          <a:xfrm>
            <a:off x="514350" y="2425781"/>
            <a:ext cx="341791" cy="341790"/>
            <a:chOff x="0" y="0"/>
            <a:chExt cx="812800" cy="812800"/>
          </a:xfrm>
        </p:grpSpPr>
        <p:sp>
          <p:nvSpPr>
            <p:cNvPr id="576" name="Google Shape;576;p6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50BD"/>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77" name="Google Shape;577;p65"/>
            <p:cNvSpPr txBox="1"/>
            <p:nvPr/>
          </p:nvSpPr>
          <p:spPr>
            <a:xfrm>
              <a:off x="76200" y="47625"/>
              <a:ext cx="660400" cy="688975"/>
            </a:xfrm>
            <a:prstGeom prst="rect">
              <a:avLst/>
            </a:prstGeom>
            <a:noFill/>
            <a:ln>
              <a:noFill/>
            </a:ln>
          </p:spPr>
          <p:txBody>
            <a:bodyPr spcFirstLastPara="1" wrap="square" lIns="23700" tIns="23700" rIns="23700" bIns="23700" anchor="ctr" anchorCtr="0">
              <a:noAutofit/>
            </a:bodyPr>
            <a:lstStyle/>
            <a:p>
              <a:pPr marL="0" marR="0" lvl="0" indent="0" algn="ctr" rtl="0">
                <a:lnSpc>
                  <a:spcPct val="137833"/>
                </a:lnSpc>
                <a:spcBef>
                  <a:spcPts val="0"/>
                </a:spcBef>
                <a:spcAft>
                  <a:spcPts val="0"/>
                </a:spcAft>
                <a:buNone/>
              </a:pPr>
              <a:endParaRPr sz="900">
                <a:solidFill>
                  <a:schemeClr val="dk1"/>
                </a:solidFill>
                <a:latin typeface="Calibri"/>
                <a:ea typeface="Calibri"/>
                <a:cs typeface="Calibri"/>
                <a:sym typeface="Calibri"/>
              </a:endParaRPr>
            </a:p>
          </p:txBody>
        </p:sp>
      </p:grpSp>
      <p:grpSp>
        <p:nvGrpSpPr>
          <p:cNvPr id="578" name="Google Shape;578;p65"/>
          <p:cNvGrpSpPr/>
          <p:nvPr/>
        </p:nvGrpSpPr>
        <p:grpSpPr>
          <a:xfrm>
            <a:off x="514313" y="3758005"/>
            <a:ext cx="341782" cy="341782"/>
            <a:chOff x="0" y="0"/>
            <a:chExt cx="812800" cy="812800"/>
          </a:xfrm>
        </p:grpSpPr>
        <p:sp>
          <p:nvSpPr>
            <p:cNvPr id="579" name="Google Shape;579;p6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50BD"/>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80" name="Google Shape;580;p65"/>
            <p:cNvSpPr txBox="1"/>
            <p:nvPr/>
          </p:nvSpPr>
          <p:spPr>
            <a:xfrm>
              <a:off x="76200" y="47625"/>
              <a:ext cx="660400" cy="688975"/>
            </a:xfrm>
            <a:prstGeom prst="rect">
              <a:avLst/>
            </a:prstGeom>
            <a:noFill/>
            <a:ln>
              <a:noFill/>
            </a:ln>
          </p:spPr>
          <p:txBody>
            <a:bodyPr spcFirstLastPara="1" wrap="square" lIns="23700" tIns="23700" rIns="23700" bIns="23700" anchor="ctr" anchorCtr="0">
              <a:noAutofit/>
            </a:bodyPr>
            <a:lstStyle/>
            <a:p>
              <a:pPr marL="0" marR="0" lvl="0" indent="0" algn="ctr" rtl="0">
                <a:lnSpc>
                  <a:spcPct val="137833"/>
                </a:lnSpc>
                <a:spcBef>
                  <a:spcPts val="0"/>
                </a:spcBef>
                <a:spcAft>
                  <a:spcPts val="0"/>
                </a:spcAft>
                <a:buNone/>
              </a:pPr>
              <a:endParaRPr sz="900">
                <a:solidFill>
                  <a:schemeClr val="dk1"/>
                </a:solidFill>
                <a:latin typeface="Calibri"/>
                <a:ea typeface="Calibri"/>
                <a:cs typeface="Calibri"/>
                <a:sym typeface="Calibri"/>
              </a:endParaRPr>
            </a:p>
          </p:txBody>
        </p:sp>
      </p:grpSp>
      <p:grpSp>
        <p:nvGrpSpPr>
          <p:cNvPr id="581" name="Google Shape;581;p65"/>
          <p:cNvGrpSpPr/>
          <p:nvPr/>
        </p:nvGrpSpPr>
        <p:grpSpPr>
          <a:xfrm>
            <a:off x="514350" y="4418868"/>
            <a:ext cx="341782" cy="341782"/>
            <a:chOff x="0" y="0"/>
            <a:chExt cx="812800" cy="812800"/>
          </a:xfrm>
        </p:grpSpPr>
        <p:sp>
          <p:nvSpPr>
            <p:cNvPr id="582" name="Google Shape;582;p6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50BD"/>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83" name="Google Shape;583;p65"/>
            <p:cNvSpPr txBox="1"/>
            <p:nvPr/>
          </p:nvSpPr>
          <p:spPr>
            <a:xfrm>
              <a:off x="76200" y="47625"/>
              <a:ext cx="660400" cy="688975"/>
            </a:xfrm>
            <a:prstGeom prst="rect">
              <a:avLst/>
            </a:prstGeom>
            <a:noFill/>
            <a:ln>
              <a:noFill/>
            </a:ln>
          </p:spPr>
          <p:txBody>
            <a:bodyPr spcFirstLastPara="1" wrap="square" lIns="23700" tIns="23700" rIns="23700" bIns="23700" anchor="ctr" anchorCtr="0">
              <a:noAutofit/>
            </a:bodyPr>
            <a:lstStyle/>
            <a:p>
              <a:pPr marL="0" marR="0" lvl="0" indent="0" algn="ctr" rtl="0">
                <a:lnSpc>
                  <a:spcPct val="137833"/>
                </a:lnSpc>
                <a:spcBef>
                  <a:spcPts val="0"/>
                </a:spcBef>
                <a:spcAft>
                  <a:spcPts val="0"/>
                </a:spcAft>
                <a:buNone/>
              </a:pPr>
              <a:endParaRPr sz="900">
                <a:solidFill>
                  <a:schemeClr val="dk1"/>
                </a:solidFill>
                <a:latin typeface="Calibri"/>
                <a:ea typeface="Calibri"/>
                <a:cs typeface="Calibri"/>
                <a:sym typeface="Calibri"/>
              </a:endParaRPr>
            </a:p>
          </p:txBody>
        </p:sp>
      </p:grpSp>
      <p:sp>
        <p:nvSpPr>
          <p:cNvPr id="584" name="Google Shape;584;p65"/>
          <p:cNvSpPr txBox="1"/>
          <p:nvPr/>
        </p:nvSpPr>
        <p:spPr>
          <a:xfrm>
            <a:off x="514350" y="1868788"/>
            <a:ext cx="341791" cy="247253"/>
          </a:xfrm>
          <a:prstGeom prst="rect">
            <a:avLst/>
          </a:prstGeom>
          <a:noFill/>
          <a:ln>
            <a:noFill/>
          </a:ln>
        </p:spPr>
        <p:txBody>
          <a:bodyPr spcFirstLastPara="1" wrap="square" lIns="0" tIns="0" rIns="0" bIns="0" anchor="t" anchorCtr="0">
            <a:spAutoFit/>
          </a:bodyPr>
          <a:lstStyle/>
          <a:p>
            <a:pPr marL="0" marR="0" lvl="0" indent="0" algn="ctr" rtl="0">
              <a:lnSpc>
                <a:spcPct val="106015"/>
              </a:lnSpc>
              <a:spcBef>
                <a:spcPts val="0"/>
              </a:spcBef>
              <a:spcAft>
                <a:spcPts val="0"/>
              </a:spcAft>
              <a:buNone/>
            </a:pPr>
            <a:r>
              <a:rPr lang="en" sz="1700" b="1">
                <a:solidFill>
                  <a:srgbClr val="252158"/>
                </a:solidFill>
                <a:latin typeface="Poppins"/>
                <a:ea typeface="Poppins"/>
                <a:cs typeface="Poppins"/>
                <a:sym typeface="Poppins"/>
              </a:rPr>
              <a:t>1</a:t>
            </a:r>
            <a:endParaRPr sz="700"/>
          </a:p>
        </p:txBody>
      </p:sp>
      <p:sp>
        <p:nvSpPr>
          <p:cNvPr id="585" name="Google Shape;585;p65"/>
          <p:cNvSpPr txBox="1"/>
          <p:nvPr/>
        </p:nvSpPr>
        <p:spPr>
          <a:xfrm>
            <a:off x="514350" y="3097140"/>
            <a:ext cx="341791" cy="247252"/>
          </a:xfrm>
          <a:prstGeom prst="rect">
            <a:avLst/>
          </a:prstGeom>
          <a:noFill/>
          <a:ln>
            <a:noFill/>
          </a:ln>
        </p:spPr>
        <p:txBody>
          <a:bodyPr spcFirstLastPara="1" wrap="square" lIns="0" tIns="0" rIns="0" bIns="0" anchor="t" anchorCtr="0">
            <a:spAutoFit/>
          </a:bodyPr>
          <a:lstStyle/>
          <a:p>
            <a:pPr marL="0" marR="0" lvl="0" indent="0" algn="ctr" rtl="0">
              <a:lnSpc>
                <a:spcPct val="106015"/>
              </a:lnSpc>
              <a:spcBef>
                <a:spcPts val="0"/>
              </a:spcBef>
              <a:spcAft>
                <a:spcPts val="0"/>
              </a:spcAft>
              <a:buNone/>
            </a:pPr>
            <a:r>
              <a:rPr lang="en" sz="1700" b="1">
                <a:solidFill>
                  <a:srgbClr val="252158"/>
                </a:solidFill>
                <a:latin typeface="Poppins"/>
                <a:ea typeface="Poppins"/>
                <a:cs typeface="Poppins"/>
                <a:sym typeface="Poppins"/>
              </a:rPr>
              <a:t>3</a:t>
            </a:r>
            <a:endParaRPr sz="700"/>
          </a:p>
        </p:txBody>
      </p:sp>
      <p:sp>
        <p:nvSpPr>
          <p:cNvPr id="586" name="Google Shape;586;p65"/>
          <p:cNvSpPr txBox="1"/>
          <p:nvPr/>
        </p:nvSpPr>
        <p:spPr>
          <a:xfrm>
            <a:off x="514350" y="2475431"/>
            <a:ext cx="341791" cy="247253"/>
          </a:xfrm>
          <a:prstGeom prst="rect">
            <a:avLst/>
          </a:prstGeom>
          <a:noFill/>
          <a:ln>
            <a:noFill/>
          </a:ln>
        </p:spPr>
        <p:txBody>
          <a:bodyPr spcFirstLastPara="1" wrap="square" lIns="0" tIns="0" rIns="0" bIns="0" anchor="t" anchorCtr="0">
            <a:spAutoFit/>
          </a:bodyPr>
          <a:lstStyle/>
          <a:p>
            <a:pPr marL="0" marR="0" lvl="0" indent="0" algn="ctr" rtl="0">
              <a:lnSpc>
                <a:spcPct val="106015"/>
              </a:lnSpc>
              <a:spcBef>
                <a:spcPts val="0"/>
              </a:spcBef>
              <a:spcAft>
                <a:spcPts val="0"/>
              </a:spcAft>
              <a:buNone/>
            </a:pPr>
            <a:r>
              <a:rPr lang="en" sz="1700" b="1">
                <a:solidFill>
                  <a:srgbClr val="252158"/>
                </a:solidFill>
                <a:latin typeface="Poppins"/>
                <a:ea typeface="Poppins"/>
                <a:cs typeface="Poppins"/>
                <a:sym typeface="Poppins"/>
              </a:rPr>
              <a:t>2</a:t>
            </a:r>
            <a:endParaRPr sz="700"/>
          </a:p>
        </p:txBody>
      </p:sp>
      <p:sp>
        <p:nvSpPr>
          <p:cNvPr id="587" name="Google Shape;587;p65"/>
          <p:cNvSpPr txBox="1"/>
          <p:nvPr/>
        </p:nvSpPr>
        <p:spPr>
          <a:xfrm>
            <a:off x="514313" y="3807656"/>
            <a:ext cx="341700" cy="261600"/>
          </a:xfrm>
          <a:prstGeom prst="rect">
            <a:avLst/>
          </a:prstGeom>
          <a:noFill/>
          <a:ln>
            <a:noFill/>
          </a:ln>
        </p:spPr>
        <p:txBody>
          <a:bodyPr spcFirstLastPara="1" wrap="square" lIns="0" tIns="0" rIns="0" bIns="0" anchor="t" anchorCtr="0">
            <a:spAutoFit/>
          </a:bodyPr>
          <a:lstStyle/>
          <a:p>
            <a:pPr marL="0" marR="0" lvl="0" indent="0" algn="ctr" rtl="0">
              <a:lnSpc>
                <a:spcPct val="106015"/>
              </a:lnSpc>
              <a:spcBef>
                <a:spcPts val="0"/>
              </a:spcBef>
              <a:spcAft>
                <a:spcPts val="0"/>
              </a:spcAft>
              <a:buNone/>
            </a:pPr>
            <a:r>
              <a:rPr lang="en" sz="1700" b="1">
                <a:solidFill>
                  <a:srgbClr val="252158"/>
                </a:solidFill>
                <a:latin typeface="Poppins"/>
                <a:ea typeface="Poppins"/>
                <a:cs typeface="Poppins"/>
                <a:sym typeface="Poppins"/>
              </a:rPr>
              <a:t>4</a:t>
            </a:r>
            <a:endParaRPr sz="700"/>
          </a:p>
        </p:txBody>
      </p:sp>
      <p:sp>
        <p:nvSpPr>
          <p:cNvPr id="588" name="Google Shape;588;p65"/>
          <p:cNvSpPr txBox="1"/>
          <p:nvPr/>
        </p:nvSpPr>
        <p:spPr>
          <a:xfrm>
            <a:off x="514350" y="4468518"/>
            <a:ext cx="341700" cy="261600"/>
          </a:xfrm>
          <a:prstGeom prst="rect">
            <a:avLst/>
          </a:prstGeom>
          <a:noFill/>
          <a:ln>
            <a:noFill/>
          </a:ln>
        </p:spPr>
        <p:txBody>
          <a:bodyPr spcFirstLastPara="1" wrap="square" lIns="0" tIns="0" rIns="0" bIns="0" anchor="t" anchorCtr="0">
            <a:spAutoFit/>
          </a:bodyPr>
          <a:lstStyle/>
          <a:p>
            <a:pPr marL="0" marR="0" lvl="0" indent="0" algn="ctr" rtl="0">
              <a:lnSpc>
                <a:spcPct val="106015"/>
              </a:lnSpc>
              <a:spcBef>
                <a:spcPts val="0"/>
              </a:spcBef>
              <a:spcAft>
                <a:spcPts val="0"/>
              </a:spcAft>
              <a:buNone/>
            </a:pPr>
            <a:r>
              <a:rPr lang="en" sz="1700" b="1">
                <a:solidFill>
                  <a:srgbClr val="252158"/>
                </a:solidFill>
                <a:latin typeface="Poppins"/>
                <a:ea typeface="Poppins"/>
                <a:cs typeface="Poppins"/>
                <a:sym typeface="Poppins"/>
              </a:rPr>
              <a:t>5</a:t>
            </a:r>
            <a:endParaRPr sz="70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p66"/>
          <p:cNvSpPr txBox="1"/>
          <p:nvPr/>
        </p:nvSpPr>
        <p:spPr>
          <a:xfrm>
            <a:off x="902683" y="1216075"/>
            <a:ext cx="4477800" cy="34632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None/>
            </a:pPr>
            <a:r>
              <a:rPr lang="en" sz="1800">
                <a:solidFill>
                  <a:srgbClr val="F2F2F2"/>
                </a:solidFill>
                <a:latin typeface="Poppins"/>
                <a:ea typeface="Poppins"/>
                <a:cs typeface="Poppins"/>
                <a:sym typeface="Poppins"/>
              </a:rPr>
              <a:t>Kinesiology </a:t>
            </a:r>
            <a:endParaRPr sz="700"/>
          </a:p>
          <a:p>
            <a:pPr marL="0" marR="0" lvl="0" indent="0" algn="l" rtl="0">
              <a:lnSpc>
                <a:spcPct val="115000"/>
              </a:lnSpc>
              <a:spcBef>
                <a:spcPts val="0"/>
              </a:spcBef>
              <a:spcAft>
                <a:spcPts val="0"/>
              </a:spcAft>
              <a:buNone/>
            </a:pPr>
            <a:r>
              <a:rPr lang="en" sz="1800">
                <a:solidFill>
                  <a:srgbClr val="F2F2F2"/>
                </a:solidFill>
                <a:latin typeface="Poppins"/>
                <a:ea typeface="Poppins"/>
                <a:cs typeface="Poppins"/>
                <a:sym typeface="Poppins"/>
              </a:rPr>
              <a:t>Biology </a:t>
            </a:r>
            <a:endParaRPr sz="700"/>
          </a:p>
          <a:p>
            <a:pPr marL="0" marR="0" lvl="0" indent="0" algn="l" rtl="0">
              <a:lnSpc>
                <a:spcPct val="115000"/>
              </a:lnSpc>
              <a:spcBef>
                <a:spcPts val="0"/>
              </a:spcBef>
              <a:spcAft>
                <a:spcPts val="0"/>
              </a:spcAft>
              <a:buNone/>
            </a:pPr>
            <a:r>
              <a:rPr lang="en" sz="1800">
                <a:solidFill>
                  <a:srgbClr val="F2F2F2"/>
                </a:solidFill>
                <a:latin typeface="Poppins"/>
                <a:ea typeface="Poppins"/>
                <a:cs typeface="Poppins"/>
                <a:sym typeface="Poppins"/>
              </a:rPr>
              <a:t>Psychology </a:t>
            </a:r>
            <a:endParaRPr sz="700"/>
          </a:p>
          <a:p>
            <a:pPr marL="0" marR="0" lvl="0" indent="0" algn="l" rtl="0">
              <a:lnSpc>
                <a:spcPct val="115000"/>
              </a:lnSpc>
              <a:spcBef>
                <a:spcPts val="0"/>
              </a:spcBef>
              <a:spcAft>
                <a:spcPts val="0"/>
              </a:spcAft>
              <a:buNone/>
            </a:pPr>
            <a:r>
              <a:rPr lang="en" sz="1800">
                <a:solidFill>
                  <a:srgbClr val="F2F2F2"/>
                </a:solidFill>
                <a:latin typeface="Poppins"/>
                <a:ea typeface="Poppins"/>
                <a:cs typeface="Poppins"/>
                <a:sym typeface="Poppins"/>
              </a:rPr>
              <a:t>Exercise physiology </a:t>
            </a:r>
            <a:endParaRPr sz="700"/>
          </a:p>
          <a:p>
            <a:pPr marL="0" marR="0" lvl="0" indent="0" algn="l" rtl="0">
              <a:lnSpc>
                <a:spcPct val="115000"/>
              </a:lnSpc>
              <a:spcBef>
                <a:spcPts val="0"/>
              </a:spcBef>
              <a:spcAft>
                <a:spcPts val="0"/>
              </a:spcAft>
              <a:buNone/>
            </a:pPr>
            <a:r>
              <a:rPr lang="en" sz="1800">
                <a:solidFill>
                  <a:srgbClr val="F2F2F2"/>
                </a:solidFill>
                <a:latin typeface="Poppins"/>
                <a:ea typeface="Poppins"/>
                <a:cs typeface="Poppins"/>
                <a:sym typeface="Poppins"/>
              </a:rPr>
              <a:t>Chemistry </a:t>
            </a:r>
            <a:endParaRPr sz="700"/>
          </a:p>
          <a:p>
            <a:pPr marL="0" marR="0" lvl="0" indent="0" algn="l" rtl="0">
              <a:lnSpc>
                <a:spcPct val="115000"/>
              </a:lnSpc>
              <a:spcBef>
                <a:spcPts val="0"/>
              </a:spcBef>
              <a:spcAft>
                <a:spcPts val="0"/>
              </a:spcAft>
              <a:buNone/>
            </a:pPr>
            <a:r>
              <a:rPr lang="en" sz="1800">
                <a:solidFill>
                  <a:srgbClr val="F2F2F2"/>
                </a:solidFill>
                <a:latin typeface="Poppins"/>
                <a:ea typeface="Poppins"/>
                <a:cs typeface="Poppins"/>
                <a:sym typeface="Poppins"/>
              </a:rPr>
              <a:t>Health sciences</a:t>
            </a:r>
            <a:endParaRPr sz="700"/>
          </a:p>
          <a:p>
            <a:pPr marL="0" marR="0" lvl="0" indent="0" algn="l" rtl="0">
              <a:lnSpc>
                <a:spcPct val="115000"/>
              </a:lnSpc>
              <a:spcBef>
                <a:spcPts val="0"/>
              </a:spcBef>
              <a:spcAft>
                <a:spcPts val="0"/>
              </a:spcAft>
              <a:buNone/>
            </a:pPr>
            <a:r>
              <a:rPr lang="en" sz="1800">
                <a:solidFill>
                  <a:srgbClr val="F2F2F2"/>
                </a:solidFill>
                <a:latin typeface="Poppins"/>
                <a:ea typeface="Poppins"/>
                <a:cs typeface="Poppins"/>
                <a:sym typeface="Poppins"/>
              </a:rPr>
              <a:t>Education </a:t>
            </a:r>
            <a:endParaRPr sz="700"/>
          </a:p>
          <a:p>
            <a:pPr marL="0" marR="0" lvl="0" indent="0" algn="l" rtl="0">
              <a:lnSpc>
                <a:spcPct val="115000"/>
              </a:lnSpc>
              <a:spcBef>
                <a:spcPts val="0"/>
              </a:spcBef>
              <a:spcAft>
                <a:spcPts val="0"/>
              </a:spcAft>
              <a:buNone/>
            </a:pPr>
            <a:r>
              <a:rPr lang="en" sz="1800">
                <a:solidFill>
                  <a:srgbClr val="F2F2F2"/>
                </a:solidFill>
                <a:latin typeface="Poppins"/>
                <a:ea typeface="Poppins"/>
                <a:cs typeface="Poppins"/>
                <a:sym typeface="Poppins"/>
              </a:rPr>
              <a:t>Sociology </a:t>
            </a:r>
            <a:endParaRPr sz="700"/>
          </a:p>
          <a:p>
            <a:pPr marL="0" marR="0" lvl="0" indent="0" algn="l" rtl="0">
              <a:lnSpc>
                <a:spcPct val="115000"/>
              </a:lnSpc>
              <a:spcBef>
                <a:spcPts val="0"/>
              </a:spcBef>
              <a:spcAft>
                <a:spcPts val="0"/>
              </a:spcAft>
              <a:buNone/>
            </a:pPr>
            <a:r>
              <a:rPr lang="en" sz="1800">
                <a:solidFill>
                  <a:srgbClr val="F2F2F2"/>
                </a:solidFill>
                <a:latin typeface="Poppins"/>
                <a:ea typeface="Poppins"/>
                <a:cs typeface="Poppins"/>
                <a:sym typeface="Poppins"/>
              </a:rPr>
              <a:t>Therapeutic recreation </a:t>
            </a:r>
            <a:endParaRPr sz="700"/>
          </a:p>
          <a:p>
            <a:pPr marL="0" marR="0" lvl="0" indent="0" algn="l" rtl="0">
              <a:lnSpc>
                <a:spcPct val="115000"/>
              </a:lnSpc>
              <a:spcBef>
                <a:spcPts val="0"/>
              </a:spcBef>
              <a:spcAft>
                <a:spcPts val="0"/>
              </a:spcAft>
              <a:buNone/>
            </a:pPr>
            <a:r>
              <a:rPr lang="en" sz="1800">
                <a:solidFill>
                  <a:srgbClr val="F2F2F2"/>
                </a:solidFill>
                <a:latin typeface="Poppins"/>
                <a:ea typeface="Poppins"/>
                <a:cs typeface="Poppins"/>
                <a:sym typeface="Poppins"/>
              </a:rPr>
              <a:t>Non-traditional majors </a:t>
            </a:r>
            <a:endParaRPr sz="700"/>
          </a:p>
          <a:p>
            <a:pPr marL="0" marR="0" lvl="0" indent="0" algn="l" rtl="0">
              <a:lnSpc>
                <a:spcPct val="115000"/>
              </a:lnSpc>
              <a:spcBef>
                <a:spcPts val="0"/>
              </a:spcBef>
              <a:spcAft>
                <a:spcPts val="0"/>
              </a:spcAft>
              <a:buNone/>
            </a:pPr>
            <a:r>
              <a:rPr lang="en" sz="1800">
                <a:solidFill>
                  <a:srgbClr val="F2F2F2"/>
                </a:solidFill>
                <a:latin typeface="Poppins"/>
                <a:ea typeface="Poppins"/>
                <a:cs typeface="Poppins"/>
                <a:sym typeface="Poppins"/>
              </a:rPr>
              <a:t>(e.g. Art &amp; Theater)</a:t>
            </a:r>
            <a:endParaRPr sz="700"/>
          </a:p>
        </p:txBody>
      </p:sp>
      <p:sp>
        <p:nvSpPr>
          <p:cNvPr id="598" name="Google Shape;598;p66"/>
          <p:cNvSpPr/>
          <p:nvPr/>
        </p:nvSpPr>
        <p:spPr>
          <a:xfrm rot="1902835">
            <a:off x="5590589" y="2044486"/>
            <a:ext cx="1399634" cy="1587214"/>
          </a:xfrm>
          <a:custGeom>
            <a:avLst/>
            <a:gdLst/>
            <a:ahLst/>
            <a:cxnLst/>
            <a:rect l="l" t="t" r="r" b="b"/>
            <a:pathLst>
              <a:path w="2799268" h="3174428" extrusionOk="0">
                <a:moveTo>
                  <a:pt x="0" y="0"/>
                </a:moveTo>
                <a:lnTo>
                  <a:pt x="2799269" y="0"/>
                </a:lnTo>
                <a:lnTo>
                  <a:pt x="2799269" y="3174428"/>
                </a:lnTo>
                <a:lnTo>
                  <a:pt x="0" y="3174428"/>
                </a:lnTo>
                <a:lnTo>
                  <a:pt x="0" y="0"/>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99" name="Google Shape;599;p66"/>
          <p:cNvSpPr/>
          <p:nvPr/>
        </p:nvSpPr>
        <p:spPr>
          <a:xfrm>
            <a:off x="6290407" y="4031425"/>
            <a:ext cx="3166048" cy="1112075"/>
          </a:xfrm>
          <a:custGeom>
            <a:avLst/>
            <a:gdLst/>
            <a:ahLst/>
            <a:cxnLst/>
            <a:rect l="l" t="t" r="r" b="b"/>
            <a:pathLst>
              <a:path w="6332096" h="2224149" extrusionOk="0">
                <a:moveTo>
                  <a:pt x="0" y="0"/>
                </a:moveTo>
                <a:lnTo>
                  <a:pt x="6332095" y="0"/>
                </a:lnTo>
                <a:lnTo>
                  <a:pt x="6332095" y="2224149"/>
                </a:lnTo>
                <a:lnTo>
                  <a:pt x="0" y="2224149"/>
                </a:lnTo>
                <a:lnTo>
                  <a:pt x="0" y="0"/>
                </a:lnTo>
                <a:close/>
              </a:path>
            </a:pathLst>
          </a:custGeom>
          <a:blipFill rotWithShape="1">
            <a:blip r:embed="rId4">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00" name="Google Shape;600;p66"/>
          <p:cNvSpPr/>
          <p:nvPr/>
        </p:nvSpPr>
        <p:spPr>
          <a:xfrm>
            <a:off x="4205990" y="1525122"/>
            <a:ext cx="1312971" cy="1312971"/>
          </a:xfrm>
          <a:custGeom>
            <a:avLst/>
            <a:gdLst/>
            <a:ahLst/>
            <a:cxnLst/>
            <a:rect l="l" t="t" r="r" b="b"/>
            <a:pathLst>
              <a:path w="2625941" h="2625941" extrusionOk="0">
                <a:moveTo>
                  <a:pt x="0" y="0"/>
                </a:moveTo>
                <a:lnTo>
                  <a:pt x="2625941" y="0"/>
                </a:lnTo>
                <a:lnTo>
                  <a:pt x="2625941" y="2625941"/>
                </a:lnTo>
                <a:lnTo>
                  <a:pt x="0" y="2625941"/>
                </a:lnTo>
                <a:lnTo>
                  <a:pt x="0" y="0"/>
                </a:lnTo>
                <a:close/>
              </a:path>
            </a:pathLst>
          </a:custGeom>
          <a:blipFill rotWithShape="1">
            <a:blip r:embed="rId5">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01" name="Google Shape;601;p66"/>
          <p:cNvSpPr/>
          <p:nvPr/>
        </p:nvSpPr>
        <p:spPr>
          <a:xfrm>
            <a:off x="3999271" y="3543800"/>
            <a:ext cx="1291602" cy="1640603"/>
          </a:xfrm>
          <a:custGeom>
            <a:avLst/>
            <a:gdLst/>
            <a:ahLst/>
            <a:cxnLst/>
            <a:rect l="l" t="t" r="r" b="b"/>
            <a:pathLst>
              <a:path w="2583203" h="3281205" extrusionOk="0">
                <a:moveTo>
                  <a:pt x="0" y="0"/>
                </a:moveTo>
                <a:lnTo>
                  <a:pt x="2583204" y="0"/>
                </a:lnTo>
                <a:lnTo>
                  <a:pt x="2583204" y="3281205"/>
                </a:lnTo>
                <a:lnTo>
                  <a:pt x="0" y="3281205"/>
                </a:lnTo>
                <a:lnTo>
                  <a:pt x="0" y="0"/>
                </a:lnTo>
                <a:close/>
              </a:path>
            </a:pathLst>
          </a:custGeom>
          <a:blipFill rotWithShape="1">
            <a:blip r:embed="rId6">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02" name="Google Shape;602;p66"/>
          <p:cNvSpPr/>
          <p:nvPr/>
        </p:nvSpPr>
        <p:spPr>
          <a:xfrm>
            <a:off x="7197602" y="1145479"/>
            <a:ext cx="2041247" cy="1553900"/>
          </a:xfrm>
          <a:custGeom>
            <a:avLst/>
            <a:gdLst/>
            <a:ahLst/>
            <a:cxnLst/>
            <a:rect l="l" t="t" r="r" b="b"/>
            <a:pathLst>
              <a:path w="4082495" h="3107799" extrusionOk="0">
                <a:moveTo>
                  <a:pt x="0" y="0"/>
                </a:moveTo>
                <a:lnTo>
                  <a:pt x="4082495" y="0"/>
                </a:lnTo>
                <a:lnTo>
                  <a:pt x="4082495" y="3107800"/>
                </a:lnTo>
                <a:lnTo>
                  <a:pt x="0" y="3107800"/>
                </a:lnTo>
                <a:lnTo>
                  <a:pt x="0" y="0"/>
                </a:lnTo>
                <a:close/>
              </a:path>
            </a:pathLst>
          </a:custGeom>
          <a:blipFill rotWithShape="1">
            <a:blip r:embed="rId7">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03" name="Google Shape;603;p66"/>
          <p:cNvSpPr txBox="1"/>
          <p:nvPr/>
        </p:nvSpPr>
        <p:spPr>
          <a:xfrm>
            <a:off x="514350" y="528638"/>
            <a:ext cx="7546759" cy="570926"/>
          </a:xfrm>
          <a:prstGeom prst="rect">
            <a:avLst/>
          </a:prstGeom>
          <a:noFill/>
          <a:ln>
            <a:noFill/>
          </a:ln>
        </p:spPr>
        <p:txBody>
          <a:bodyPr spcFirstLastPara="1" wrap="square" lIns="0" tIns="0" rIns="0" bIns="0" anchor="t" anchorCtr="0">
            <a:spAutoFit/>
          </a:bodyPr>
          <a:lstStyle/>
          <a:p>
            <a:pPr marL="0" marR="0" lvl="0" indent="0" algn="l" rtl="0">
              <a:lnSpc>
                <a:spcPct val="106000"/>
              </a:lnSpc>
              <a:spcBef>
                <a:spcPts val="0"/>
              </a:spcBef>
              <a:spcAft>
                <a:spcPts val="0"/>
              </a:spcAft>
              <a:buNone/>
            </a:pPr>
            <a:r>
              <a:rPr lang="en" sz="3500" b="1" dirty="0">
                <a:solidFill>
                  <a:srgbClr val="FFCC1D"/>
                </a:solidFill>
                <a:latin typeface="Poppins"/>
                <a:ea typeface="Poppins"/>
                <a:cs typeface="Poppins"/>
                <a:sym typeface="Poppins"/>
              </a:rPr>
              <a:t>Popular Undergraduate Majors</a:t>
            </a:r>
            <a:endParaRPr sz="700" dirty="0">
              <a:solidFill>
                <a:srgbClr val="FFCC1D"/>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67"/>
          <p:cNvSpPr txBox="1"/>
          <p:nvPr/>
        </p:nvSpPr>
        <p:spPr>
          <a:xfrm>
            <a:off x="0" y="241890"/>
            <a:ext cx="9144000" cy="1304973"/>
          </a:xfrm>
          <a:prstGeom prst="rect">
            <a:avLst/>
          </a:prstGeom>
          <a:noFill/>
          <a:ln>
            <a:noFill/>
          </a:ln>
        </p:spPr>
        <p:txBody>
          <a:bodyPr spcFirstLastPara="1" wrap="square" lIns="0" tIns="0" rIns="0" bIns="0" anchor="t" anchorCtr="0">
            <a:spAutoFit/>
          </a:bodyPr>
          <a:lstStyle/>
          <a:p>
            <a:pPr marL="0" marR="0" lvl="0" indent="0" algn="ctr" rtl="0">
              <a:lnSpc>
                <a:spcPct val="106007"/>
              </a:lnSpc>
              <a:spcBef>
                <a:spcPts val="0"/>
              </a:spcBef>
              <a:spcAft>
                <a:spcPts val="0"/>
              </a:spcAft>
              <a:buNone/>
            </a:pPr>
            <a:r>
              <a:rPr lang="en" sz="4000" b="1" dirty="0">
                <a:solidFill>
                  <a:srgbClr val="FFCC1D"/>
                </a:solidFill>
                <a:latin typeface="Poppins"/>
                <a:ea typeface="Poppins"/>
                <a:cs typeface="Poppins"/>
                <a:sym typeface="Poppins"/>
              </a:rPr>
              <a:t>Pathway to Becoming an Occupational Therapy Assistant</a:t>
            </a:r>
            <a:endParaRPr sz="700" dirty="0">
              <a:solidFill>
                <a:srgbClr val="FFCC1D"/>
              </a:solidFill>
            </a:endParaRPr>
          </a:p>
        </p:txBody>
      </p:sp>
      <p:sp>
        <p:nvSpPr>
          <p:cNvPr id="613" name="Google Shape;613;p67"/>
          <p:cNvSpPr txBox="1"/>
          <p:nvPr/>
        </p:nvSpPr>
        <p:spPr>
          <a:xfrm>
            <a:off x="1169210" y="1819139"/>
            <a:ext cx="7617600" cy="2770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 sz="1800">
                <a:solidFill>
                  <a:srgbClr val="F2F2F2"/>
                </a:solidFill>
                <a:latin typeface="Poppins"/>
                <a:ea typeface="Poppins"/>
                <a:cs typeface="Poppins"/>
                <a:sym typeface="Poppins"/>
              </a:rPr>
              <a:t>Explore and apply to an accredited associate or bachelor’s OTA program.</a:t>
            </a:r>
            <a:endParaRPr sz="700"/>
          </a:p>
          <a:p>
            <a:pPr marL="0" marR="0" lvl="0" indent="0" algn="l" rtl="0">
              <a:lnSpc>
                <a:spcPct val="100000"/>
              </a:lnSpc>
              <a:spcBef>
                <a:spcPts val="0"/>
              </a:spcBef>
              <a:spcAft>
                <a:spcPts val="0"/>
              </a:spcAft>
              <a:buNone/>
            </a:pPr>
            <a:endParaRPr sz="1800">
              <a:solidFill>
                <a:srgbClr val="F2F2F2"/>
              </a:solidFill>
              <a:latin typeface="Poppins"/>
              <a:ea typeface="Poppins"/>
              <a:cs typeface="Poppins"/>
              <a:sym typeface="Poppins"/>
            </a:endParaRPr>
          </a:p>
          <a:p>
            <a:pPr marL="0" marR="0" lvl="0" indent="0" algn="l" rtl="0">
              <a:lnSpc>
                <a:spcPct val="100000"/>
              </a:lnSpc>
              <a:spcBef>
                <a:spcPts val="0"/>
              </a:spcBef>
              <a:spcAft>
                <a:spcPts val="0"/>
              </a:spcAft>
              <a:buNone/>
            </a:pPr>
            <a:r>
              <a:rPr lang="en" sz="1800">
                <a:solidFill>
                  <a:srgbClr val="F2F2F2"/>
                </a:solidFill>
                <a:latin typeface="Poppins"/>
                <a:ea typeface="Poppins"/>
                <a:cs typeface="Poppins"/>
                <a:sym typeface="Poppins"/>
              </a:rPr>
              <a:t>Graduate with an AA or BA OTA degree. </a:t>
            </a:r>
            <a:endParaRPr sz="700"/>
          </a:p>
          <a:p>
            <a:pPr marL="0" marR="0" lvl="0" indent="0" algn="l" rtl="0">
              <a:lnSpc>
                <a:spcPct val="100000"/>
              </a:lnSpc>
              <a:spcBef>
                <a:spcPts val="0"/>
              </a:spcBef>
              <a:spcAft>
                <a:spcPts val="0"/>
              </a:spcAft>
              <a:buNone/>
            </a:pPr>
            <a:endParaRPr sz="1800">
              <a:solidFill>
                <a:srgbClr val="F2F2F2"/>
              </a:solidFill>
              <a:latin typeface="Poppins"/>
              <a:ea typeface="Poppins"/>
              <a:cs typeface="Poppins"/>
              <a:sym typeface="Poppins"/>
            </a:endParaRPr>
          </a:p>
          <a:p>
            <a:pPr marL="0" marR="0" lvl="0" indent="0" algn="l" rtl="0">
              <a:lnSpc>
                <a:spcPct val="100000"/>
              </a:lnSpc>
              <a:spcBef>
                <a:spcPts val="0"/>
              </a:spcBef>
              <a:spcAft>
                <a:spcPts val="0"/>
              </a:spcAft>
              <a:buNone/>
            </a:pPr>
            <a:r>
              <a:rPr lang="en" sz="1800">
                <a:solidFill>
                  <a:srgbClr val="F2F2F2"/>
                </a:solidFill>
                <a:latin typeface="Poppins"/>
                <a:ea typeface="Poppins"/>
                <a:cs typeface="Poppins"/>
                <a:sym typeface="Poppins"/>
              </a:rPr>
              <a:t>Pass the national occupational therapy board exam and earn COTA® certification.</a:t>
            </a:r>
            <a:endParaRPr sz="700"/>
          </a:p>
          <a:p>
            <a:pPr marL="0" marR="0" lvl="0" indent="0" algn="l" rtl="0">
              <a:lnSpc>
                <a:spcPct val="100000"/>
              </a:lnSpc>
              <a:spcBef>
                <a:spcPts val="0"/>
              </a:spcBef>
              <a:spcAft>
                <a:spcPts val="0"/>
              </a:spcAft>
              <a:buNone/>
            </a:pPr>
            <a:endParaRPr sz="1800">
              <a:solidFill>
                <a:srgbClr val="F2F2F2"/>
              </a:solidFill>
              <a:latin typeface="Poppins"/>
              <a:ea typeface="Poppins"/>
              <a:cs typeface="Poppins"/>
              <a:sym typeface="Poppins"/>
            </a:endParaRPr>
          </a:p>
          <a:p>
            <a:pPr marL="0" marR="0" lvl="0" indent="0" algn="l" rtl="0">
              <a:lnSpc>
                <a:spcPct val="100000"/>
              </a:lnSpc>
              <a:spcBef>
                <a:spcPts val="0"/>
              </a:spcBef>
              <a:spcAft>
                <a:spcPts val="0"/>
              </a:spcAft>
              <a:buNone/>
            </a:pPr>
            <a:r>
              <a:rPr lang="en" sz="1800">
                <a:solidFill>
                  <a:srgbClr val="F2F2F2"/>
                </a:solidFill>
                <a:latin typeface="Poppins"/>
                <a:ea typeface="Poppins"/>
                <a:cs typeface="Poppins"/>
                <a:sym typeface="Poppins"/>
              </a:rPr>
              <a:t>Obtain a state license to practice.</a:t>
            </a:r>
            <a:endParaRPr sz="700"/>
          </a:p>
          <a:p>
            <a:pPr marL="0" marR="0" lvl="0" indent="0" algn="l" rtl="0">
              <a:lnSpc>
                <a:spcPct val="100000"/>
              </a:lnSpc>
              <a:spcBef>
                <a:spcPts val="0"/>
              </a:spcBef>
              <a:spcAft>
                <a:spcPts val="0"/>
              </a:spcAft>
              <a:buNone/>
            </a:pPr>
            <a:endParaRPr sz="1800">
              <a:solidFill>
                <a:srgbClr val="F2F2F2"/>
              </a:solidFill>
              <a:latin typeface="Poppins"/>
              <a:ea typeface="Poppins"/>
              <a:cs typeface="Poppins"/>
              <a:sym typeface="Poppins"/>
            </a:endParaRPr>
          </a:p>
        </p:txBody>
      </p:sp>
      <p:grpSp>
        <p:nvGrpSpPr>
          <p:cNvPr id="614" name="Google Shape;614;p67"/>
          <p:cNvGrpSpPr/>
          <p:nvPr/>
        </p:nvGrpSpPr>
        <p:grpSpPr>
          <a:xfrm>
            <a:off x="586037" y="1899786"/>
            <a:ext cx="341791" cy="341790"/>
            <a:chOff x="0" y="0"/>
            <a:chExt cx="812800" cy="812800"/>
          </a:xfrm>
        </p:grpSpPr>
        <p:sp>
          <p:nvSpPr>
            <p:cNvPr id="615" name="Google Shape;615;p6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50BD"/>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16" name="Google Shape;616;p67"/>
            <p:cNvSpPr txBox="1"/>
            <p:nvPr/>
          </p:nvSpPr>
          <p:spPr>
            <a:xfrm>
              <a:off x="76200" y="47625"/>
              <a:ext cx="660400" cy="688975"/>
            </a:xfrm>
            <a:prstGeom prst="rect">
              <a:avLst/>
            </a:prstGeom>
            <a:noFill/>
            <a:ln>
              <a:noFill/>
            </a:ln>
          </p:spPr>
          <p:txBody>
            <a:bodyPr spcFirstLastPara="1" wrap="square" lIns="23700" tIns="23700" rIns="23700" bIns="23700" anchor="ctr" anchorCtr="0">
              <a:noAutofit/>
            </a:bodyPr>
            <a:lstStyle/>
            <a:p>
              <a:pPr marL="0" marR="0" lvl="0" indent="0" algn="ctr" rtl="0">
                <a:lnSpc>
                  <a:spcPct val="137833"/>
                </a:lnSpc>
                <a:spcBef>
                  <a:spcPts val="0"/>
                </a:spcBef>
                <a:spcAft>
                  <a:spcPts val="0"/>
                </a:spcAft>
                <a:buNone/>
              </a:pPr>
              <a:endParaRPr sz="900">
                <a:solidFill>
                  <a:schemeClr val="dk1"/>
                </a:solidFill>
                <a:latin typeface="Calibri"/>
                <a:ea typeface="Calibri"/>
                <a:cs typeface="Calibri"/>
                <a:sym typeface="Calibri"/>
              </a:endParaRPr>
            </a:p>
          </p:txBody>
        </p:sp>
      </p:grpSp>
      <p:grpSp>
        <p:nvGrpSpPr>
          <p:cNvPr id="617" name="Google Shape;617;p67"/>
          <p:cNvGrpSpPr/>
          <p:nvPr/>
        </p:nvGrpSpPr>
        <p:grpSpPr>
          <a:xfrm>
            <a:off x="586037" y="3267575"/>
            <a:ext cx="341782" cy="341782"/>
            <a:chOff x="0" y="0"/>
            <a:chExt cx="812800" cy="812800"/>
          </a:xfrm>
        </p:grpSpPr>
        <p:sp>
          <p:nvSpPr>
            <p:cNvPr id="618" name="Google Shape;618;p6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50BD"/>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19" name="Google Shape;619;p67"/>
            <p:cNvSpPr txBox="1"/>
            <p:nvPr/>
          </p:nvSpPr>
          <p:spPr>
            <a:xfrm>
              <a:off x="76200" y="47625"/>
              <a:ext cx="660400" cy="688975"/>
            </a:xfrm>
            <a:prstGeom prst="rect">
              <a:avLst/>
            </a:prstGeom>
            <a:noFill/>
            <a:ln>
              <a:noFill/>
            </a:ln>
          </p:spPr>
          <p:txBody>
            <a:bodyPr spcFirstLastPara="1" wrap="square" lIns="23700" tIns="23700" rIns="23700" bIns="23700" anchor="ctr" anchorCtr="0">
              <a:noAutofit/>
            </a:bodyPr>
            <a:lstStyle/>
            <a:p>
              <a:pPr marL="0" marR="0" lvl="0" indent="0" algn="ctr" rtl="0">
                <a:lnSpc>
                  <a:spcPct val="137833"/>
                </a:lnSpc>
                <a:spcBef>
                  <a:spcPts val="0"/>
                </a:spcBef>
                <a:spcAft>
                  <a:spcPts val="0"/>
                </a:spcAft>
                <a:buNone/>
              </a:pPr>
              <a:endParaRPr sz="900">
                <a:solidFill>
                  <a:schemeClr val="dk1"/>
                </a:solidFill>
                <a:latin typeface="Calibri"/>
                <a:ea typeface="Calibri"/>
                <a:cs typeface="Calibri"/>
                <a:sym typeface="Calibri"/>
              </a:endParaRPr>
            </a:p>
          </p:txBody>
        </p:sp>
      </p:grpSp>
      <p:grpSp>
        <p:nvGrpSpPr>
          <p:cNvPr id="620" name="Google Shape;620;p67"/>
          <p:cNvGrpSpPr/>
          <p:nvPr/>
        </p:nvGrpSpPr>
        <p:grpSpPr>
          <a:xfrm>
            <a:off x="586037" y="2608516"/>
            <a:ext cx="341782" cy="341782"/>
            <a:chOff x="0" y="0"/>
            <a:chExt cx="812800" cy="812800"/>
          </a:xfrm>
        </p:grpSpPr>
        <p:sp>
          <p:nvSpPr>
            <p:cNvPr id="621" name="Google Shape;621;p6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50BD"/>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22" name="Google Shape;622;p67"/>
            <p:cNvSpPr txBox="1"/>
            <p:nvPr/>
          </p:nvSpPr>
          <p:spPr>
            <a:xfrm>
              <a:off x="76200" y="47625"/>
              <a:ext cx="660400" cy="688975"/>
            </a:xfrm>
            <a:prstGeom prst="rect">
              <a:avLst/>
            </a:prstGeom>
            <a:noFill/>
            <a:ln>
              <a:noFill/>
            </a:ln>
          </p:spPr>
          <p:txBody>
            <a:bodyPr spcFirstLastPara="1" wrap="square" lIns="23700" tIns="23700" rIns="23700" bIns="23700" anchor="ctr" anchorCtr="0">
              <a:noAutofit/>
            </a:bodyPr>
            <a:lstStyle/>
            <a:p>
              <a:pPr marL="0" marR="0" lvl="0" indent="0" algn="ctr" rtl="0">
                <a:lnSpc>
                  <a:spcPct val="137833"/>
                </a:lnSpc>
                <a:spcBef>
                  <a:spcPts val="0"/>
                </a:spcBef>
                <a:spcAft>
                  <a:spcPts val="0"/>
                </a:spcAft>
                <a:buNone/>
              </a:pPr>
              <a:endParaRPr sz="900">
                <a:solidFill>
                  <a:schemeClr val="dk1"/>
                </a:solidFill>
                <a:latin typeface="Calibri"/>
                <a:ea typeface="Calibri"/>
                <a:cs typeface="Calibri"/>
                <a:sym typeface="Calibri"/>
              </a:endParaRPr>
            </a:p>
          </p:txBody>
        </p:sp>
      </p:grpSp>
      <p:grpSp>
        <p:nvGrpSpPr>
          <p:cNvPr id="623" name="Google Shape;623;p67"/>
          <p:cNvGrpSpPr/>
          <p:nvPr/>
        </p:nvGrpSpPr>
        <p:grpSpPr>
          <a:xfrm>
            <a:off x="586037" y="3979066"/>
            <a:ext cx="341782" cy="341782"/>
            <a:chOff x="0" y="0"/>
            <a:chExt cx="812800" cy="812800"/>
          </a:xfrm>
        </p:grpSpPr>
        <p:sp>
          <p:nvSpPr>
            <p:cNvPr id="624" name="Google Shape;624;p67"/>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50BD"/>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25" name="Google Shape;625;p67"/>
            <p:cNvSpPr txBox="1"/>
            <p:nvPr/>
          </p:nvSpPr>
          <p:spPr>
            <a:xfrm>
              <a:off x="76200" y="47625"/>
              <a:ext cx="660400" cy="688975"/>
            </a:xfrm>
            <a:prstGeom prst="rect">
              <a:avLst/>
            </a:prstGeom>
            <a:noFill/>
            <a:ln>
              <a:noFill/>
            </a:ln>
          </p:spPr>
          <p:txBody>
            <a:bodyPr spcFirstLastPara="1" wrap="square" lIns="23700" tIns="23700" rIns="23700" bIns="23700" anchor="ctr" anchorCtr="0">
              <a:noAutofit/>
            </a:bodyPr>
            <a:lstStyle/>
            <a:p>
              <a:pPr marL="0" marR="0" lvl="0" indent="0" algn="ctr" rtl="0">
                <a:lnSpc>
                  <a:spcPct val="137833"/>
                </a:lnSpc>
                <a:spcBef>
                  <a:spcPts val="0"/>
                </a:spcBef>
                <a:spcAft>
                  <a:spcPts val="0"/>
                </a:spcAft>
                <a:buNone/>
              </a:pPr>
              <a:endParaRPr sz="900">
                <a:solidFill>
                  <a:schemeClr val="dk1"/>
                </a:solidFill>
                <a:latin typeface="Calibri"/>
                <a:ea typeface="Calibri"/>
                <a:cs typeface="Calibri"/>
                <a:sym typeface="Calibri"/>
              </a:endParaRPr>
            </a:p>
          </p:txBody>
        </p:sp>
      </p:grpSp>
      <p:sp>
        <p:nvSpPr>
          <p:cNvPr id="626" name="Google Shape;626;p67"/>
          <p:cNvSpPr txBox="1"/>
          <p:nvPr/>
        </p:nvSpPr>
        <p:spPr>
          <a:xfrm>
            <a:off x="586037" y="1949437"/>
            <a:ext cx="341791" cy="247253"/>
          </a:xfrm>
          <a:prstGeom prst="rect">
            <a:avLst/>
          </a:prstGeom>
          <a:noFill/>
          <a:ln>
            <a:noFill/>
          </a:ln>
        </p:spPr>
        <p:txBody>
          <a:bodyPr spcFirstLastPara="1" wrap="square" lIns="0" tIns="0" rIns="0" bIns="0" anchor="t" anchorCtr="0">
            <a:spAutoFit/>
          </a:bodyPr>
          <a:lstStyle/>
          <a:p>
            <a:pPr marL="0" marR="0" lvl="0" indent="0" algn="ctr" rtl="0">
              <a:lnSpc>
                <a:spcPct val="106015"/>
              </a:lnSpc>
              <a:spcBef>
                <a:spcPts val="0"/>
              </a:spcBef>
              <a:spcAft>
                <a:spcPts val="0"/>
              </a:spcAft>
              <a:buNone/>
            </a:pPr>
            <a:r>
              <a:rPr lang="en" sz="1700" b="1">
                <a:solidFill>
                  <a:srgbClr val="252158"/>
                </a:solidFill>
                <a:latin typeface="Poppins"/>
                <a:ea typeface="Poppins"/>
                <a:cs typeface="Poppins"/>
                <a:sym typeface="Poppins"/>
              </a:rPr>
              <a:t>1</a:t>
            </a:r>
            <a:endParaRPr sz="700"/>
          </a:p>
        </p:txBody>
      </p:sp>
      <p:sp>
        <p:nvSpPr>
          <p:cNvPr id="627" name="Google Shape;627;p67"/>
          <p:cNvSpPr txBox="1"/>
          <p:nvPr/>
        </p:nvSpPr>
        <p:spPr>
          <a:xfrm>
            <a:off x="586037" y="3317225"/>
            <a:ext cx="341700" cy="261600"/>
          </a:xfrm>
          <a:prstGeom prst="rect">
            <a:avLst/>
          </a:prstGeom>
          <a:noFill/>
          <a:ln>
            <a:noFill/>
          </a:ln>
        </p:spPr>
        <p:txBody>
          <a:bodyPr spcFirstLastPara="1" wrap="square" lIns="0" tIns="0" rIns="0" bIns="0" anchor="t" anchorCtr="0">
            <a:spAutoFit/>
          </a:bodyPr>
          <a:lstStyle/>
          <a:p>
            <a:pPr marL="0" marR="0" lvl="0" indent="0" algn="ctr" rtl="0">
              <a:lnSpc>
                <a:spcPct val="106015"/>
              </a:lnSpc>
              <a:spcBef>
                <a:spcPts val="0"/>
              </a:spcBef>
              <a:spcAft>
                <a:spcPts val="0"/>
              </a:spcAft>
              <a:buNone/>
            </a:pPr>
            <a:r>
              <a:rPr lang="en" sz="1700" b="1">
                <a:solidFill>
                  <a:srgbClr val="252158"/>
                </a:solidFill>
                <a:latin typeface="Poppins"/>
                <a:ea typeface="Poppins"/>
                <a:cs typeface="Poppins"/>
                <a:sym typeface="Poppins"/>
              </a:rPr>
              <a:t>3</a:t>
            </a:r>
            <a:endParaRPr sz="700"/>
          </a:p>
        </p:txBody>
      </p:sp>
      <p:sp>
        <p:nvSpPr>
          <p:cNvPr id="628" name="Google Shape;628;p67"/>
          <p:cNvSpPr txBox="1"/>
          <p:nvPr/>
        </p:nvSpPr>
        <p:spPr>
          <a:xfrm>
            <a:off x="586037" y="2658167"/>
            <a:ext cx="341700" cy="261600"/>
          </a:xfrm>
          <a:prstGeom prst="rect">
            <a:avLst/>
          </a:prstGeom>
          <a:noFill/>
          <a:ln>
            <a:noFill/>
          </a:ln>
        </p:spPr>
        <p:txBody>
          <a:bodyPr spcFirstLastPara="1" wrap="square" lIns="0" tIns="0" rIns="0" bIns="0" anchor="t" anchorCtr="0">
            <a:spAutoFit/>
          </a:bodyPr>
          <a:lstStyle/>
          <a:p>
            <a:pPr marL="0" marR="0" lvl="0" indent="0" algn="ctr" rtl="0">
              <a:lnSpc>
                <a:spcPct val="106015"/>
              </a:lnSpc>
              <a:spcBef>
                <a:spcPts val="0"/>
              </a:spcBef>
              <a:spcAft>
                <a:spcPts val="0"/>
              </a:spcAft>
              <a:buNone/>
            </a:pPr>
            <a:r>
              <a:rPr lang="en" sz="1700" b="1">
                <a:solidFill>
                  <a:srgbClr val="252158"/>
                </a:solidFill>
                <a:latin typeface="Poppins"/>
                <a:ea typeface="Poppins"/>
                <a:cs typeface="Poppins"/>
                <a:sym typeface="Poppins"/>
              </a:rPr>
              <a:t>2</a:t>
            </a:r>
            <a:endParaRPr sz="700"/>
          </a:p>
        </p:txBody>
      </p:sp>
      <p:sp>
        <p:nvSpPr>
          <p:cNvPr id="629" name="Google Shape;629;p67"/>
          <p:cNvSpPr txBox="1"/>
          <p:nvPr/>
        </p:nvSpPr>
        <p:spPr>
          <a:xfrm>
            <a:off x="586037" y="4028716"/>
            <a:ext cx="341700" cy="261600"/>
          </a:xfrm>
          <a:prstGeom prst="rect">
            <a:avLst/>
          </a:prstGeom>
          <a:noFill/>
          <a:ln>
            <a:noFill/>
          </a:ln>
        </p:spPr>
        <p:txBody>
          <a:bodyPr spcFirstLastPara="1" wrap="square" lIns="0" tIns="0" rIns="0" bIns="0" anchor="t" anchorCtr="0">
            <a:spAutoFit/>
          </a:bodyPr>
          <a:lstStyle/>
          <a:p>
            <a:pPr marL="0" marR="0" lvl="0" indent="0" algn="ctr" rtl="0">
              <a:lnSpc>
                <a:spcPct val="106015"/>
              </a:lnSpc>
              <a:spcBef>
                <a:spcPts val="0"/>
              </a:spcBef>
              <a:spcAft>
                <a:spcPts val="0"/>
              </a:spcAft>
              <a:buNone/>
            </a:pPr>
            <a:r>
              <a:rPr lang="en" sz="1700" b="1">
                <a:solidFill>
                  <a:srgbClr val="252158"/>
                </a:solidFill>
                <a:latin typeface="Poppins"/>
                <a:ea typeface="Poppins"/>
                <a:cs typeface="Poppins"/>
                <a:sym typeface="Poppins"/>
              </a:rPr>
              <a:t>4</a:t>
            </a:r>
            <a:endParaRPr sz="7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p68"/>
          <p:cNvSpPr txBox="1"/>
          <p:nvPr/>
        </p:nvSpPr>
        <p:spPr>
          <a:xfrm>
            <a:off x="0" y="533400"/>
            <a:ext cx="9144000" cy="1663789"/>
          </a:xfrm>
          <a:prstGeom prst="rect">
            <a:avLst/>
          </a:prstGeom>
          <a:noFill/>
          <a:ln>
            <a:noFill/>
          </a:ln>
        </p:spPr>
        <p:txBody>
          <a:bodyPr spcFirstLastPara="1" wrap="square" lIns="0" tIns="0" rIns="0" bIns="0" anchor="t" anchorCtr="0">
            <a:spAutoFit/>
          </a:bodyPr>
          <a:lstStyle/>
          <a:p>
            <a:pPr marL="0" marR="0" lvl="0" indent="0" algn="ctr" rtl="0">
              <a:lnSpc>
                <a:spcPct val="105995"/>
              </a:lnSpc>
              <a:spcBef>
                <a:spcPts val="0"/>
              </a:spcBef>
              <a:spcAft>
                <a:spcPts val="0"/>
              </a:spcAft>
              <a:buNone/>
            </a:pPr>
            <a:r>
              <a:rPr lang="en" sz="5100" b="1" dirty="0">
                <a:solidFill>
                  <a:srgbClr val="FFCC1D"/>
                </a:solidFill>
                <a:latin typeface="Poppins"/>
                <a:ea typeface="Poppins"/>
                <a:cs typeface="Poppins"/>
                <a:sym typeface="Poppins"/>
              </a:rPr>
              <a:t>OT Employment Expected to Grow</a:t>
            </a:r>
            <a:endParaRPr sz="700" dirty="0">
              <a:solidFill>
                <a:srgbClr val="FFCC1D"/>
              </a:solidFill>
            </a:endParaRPr>
          </a:p>
        </p:txBody>
      </p:sp>
      <p:sp>
        <p:nvSpPr>
          <p:cNvPr id="639" name="Google Shape;639;p68"/>
          <p:cNvSpPr txBox="1"/>
          <p:nvPr/>
        </p:nvSpPr>
        <p:spPr>
          <a:xfrm>
            <a:off x="931096" y="2286000"/>
            <a:ext cx="2650200" cy="2111347"/>
          </a:xfrm>
          <a:prstGeom prst="rect">
            <a:avLst/>
          </a:prstGeom>
          <a:noFill/>
          <a:ln>
            <a:noFill/>
          </a:ln>
        </p:spPr>
        <p:txBody>
          <a:bodyPr spcFirstLastPara="1" wrap="square" lIns="0" tIns="0" rIns="0" bIns="0" anchor="t" anchorCtr="0">
            <a:spAutoFit/>
          </a:bodyPr>
          <a:lstStyle/>
          <a:p>
            <a:pPr marL="0" marR="0" lvl="0" indent="0" algn="ctr" rtl="0">
              <a:lnSpc>
                <a:spcPct val="140001"/>
              </a:lnSpc>
              <a:spcBef>
                <a:spcPts val="0"/>
              </a:spcBef>
              <a:spcAft>
                <a:spcPts val="0"/>
              </a:spcAft>
              <a:buNone/>
            </a:pPr>
            <a:r>
              <a:rPr lang="en" sz="9800" b="1" dirty="0">
                <a:solidFill>
                  <a:srgbClr val="F250BD"/>
                </a:solidFill>
                <a:latin typeface="Poppins"/>
                <a:ea typeface="Poppins"/>
                <a:cs typeface="Poppins"/>
                <a:sym typeface="Poppins"/>
              </a:rPr>
              <a:t>15%</a:t>
            </a:r>
            <a:endParaRPr sz="700" dirty="0"/>
          </a:p>
        </p:txBody>
      </p:sp>
      <p:sp>
        <p:nvSpPr>
          <p:cNvPr id="640" name="Google Shape;640;p68"/>
          <p:cNvSpPr txBox="1"/>
          <p:nvPr/>
        </p:nvSpPr>
        <p:spPr>
          <a:xfrm>
            <a:off x="1089599" y="3843775"/>
            <a:ext cx="2111400" cy="51706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 sz="2400" b="1" dirty="0">
                <a:solidFill>
                  <a:srgbClr val="FBEAA5"/>
                </a:solidFill>
                <a:latin typeface="Poppins"/>
                <a:ea typeface="Poppins"/>
                <a:cs typeface="Poppins"/>
                <a:sym typeface="Poppins"/>
              </a:rPr>
              <a:t>OT By 2035</a:t>
            </a:r>
            <a:endParaRPr sz="700" dirty="0"/>
          </a:p>
        </p:txBody>
      </p:sp>
      <p:sp>
        <p:nvSpPr>
          <p:cNvPr id="641" name="Google Shape;641;p68"/>
          <p:cNvSpPr txBox="1"/>
          <p:nvPr/>
        </p:nvSpPr>
        <p:spPr>
          <a:xfrm>
            <a:off x="5312415" y="2286000"/>
            <a:ext cx="2900400" cy="2111347"/>
          </a:xfrm>
          <a:prstGeom prst="rect">
            <a:avLst/>
          </a:prstGeom>
          <a:noFill/>
          <a:ln>
            <a:noFill/>
          </a:ln>
        </p:spPr>
        <p:txBody>
          <a:bodyPr spcFirstLastPara="1" wrap="square" lIns="0" tIns="0" rIns="0" bIns="0" anchor="t" anchorCtr="0">
            <a:spAutoFit/>
          </a:bodyPr>
          <a:lstStyle/>
          <a:p>
            <a:pPr marL="0" marR="0" lvl="0" indent="0" algn="ctr" rtl="0">
              <a:lnSpc>
                <a:spcPct val="140001"/>
              </a:lnSpc>
              <a:spcBef>
                <a:spcPts val="0"/>
              </a:spcBef>
              <a:spcAft>
                <a:spcPts val="0"/>
              </a:spcAft>
              <a:buNone/>
            </a:pPr>
            <a:r>
              <a:rPr lang="en" sz="9800" b="1" dirty="0">
                <a:solidFill>
                  <a:srgbClr val="F250BD"/>
                </a:solidFill>
                <a:latin typeface="Poppins"/>
                <a:ea typeface="Poppins"/>
                <a:cs typeface="Poppins"/>
                <a:sym typeface="Poppins"/>
              </a:rPr>
              <a:t>20%</a:t>
            </a:r>
            <a:endParaRPr sz="700" dirty="0"/>
          </a:p>
        </p:txBody>
      </p:sp>
      <p:sp>
        <p:nvSpPr>
          <p:cNvPr id="642" name="Google Shape;642;p68"/>
          <p:cNvSpPr txBox="1"/>
          <p:nvPr/>
        </p:nvSpPr>
        <p:spPr>
          <a:xfrm>
            <a:off x="5461028" y="3843775"/>
            <a:ext cx="2406900" cy="51706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 sz="2400" b="1" dirty="0">
                <a:solidFill>
                  <a:srgbClr val="FBEAA5"/>
                </a:solidFill>
                <a:latin typeface="Poppins"/>
                <a:ea typeface="Poppins"/>
                <a:cs typeface="Poppins"/>
                <a:sym typeface="Poppins"/>
              </a:rPr>
              <a:t>OTA By 2035</a:t>
            </a:r>
            <a:endParaRPr sz="7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p69"/>
          <p:cNvSpPr txBox="1"/>
          <p:nvPr/>
        </p:nvSpPr>
        <p:spPr>
          <a:xfrm>
            <a:off x="0" y="533400"/>
            <a:ext cx="9144000" cy="1631216"/>
          </a:xfrm>
          <a:prstGeom prst="rect">
            <a:avLst/>
          </a:prstGeom>
          <a:noFill/>
          <a:ln>
            <a:noFill/>
          </a:ln>
        </p:spPr>
        <p:txBody>
          <a:bodyPr spcFirstLastPara="1" wrap="square" lIns="0" tIns="0" rIns="0" bIns="0" anchor="t" anchorCtr="0">
            <a:spAutoFit/>
          </a:bodyPr>
          <a:lstStyle/>
          <a:p>
            <a:pPr marL="0" marR="0" lvl="0" indent="0" algn="ctr" rtl="0">
              <a:lnSpc>
                <a:spcPct val="105995"/>
              </a:lnSpc>
              <a:spcBef>
                <a:spcPts val="0"/>
              </a:spcBef>
              <a:spcAft>
                <a:spcPts val="0"/>
              </a:spcAft>
              <a:buNone/>
            </a:pPr>
            <a:r>
              <a:rPr lang="en" sz="5000" b="1" dirty="0">
                <a:solidFill>
                  <a:srgbClr val="FFCC1D"/>
                </a:solidFill>
                <a:latin typeface="Poppins"/>
                <a:ea typeface="Poppins"/>
                <a:cs typeface="Poppins"/>
                <a:sym typeface="Poppins"/>
              </a:rPr>
              <a:t>Financially Rewarding Career</a:t>
            </a:r>
            <a:endParaRPr sz="700" dirty="0">
              <a:solidFill>
                <a:srgbClr val="FFCC1D"/>
              </a:solidFill>
            </a:endParaRPr>
          </a:p>
        </p:txBody>
      </p:sp>
      <p:sp>
        <p:nvSpPr>
          <p:cNvPr id="652" name="Google Shape;652;p69"/>
          <p:cNvSpPr txBox="1"/>
          <p:nvPr/>
        </p:nvSpPr>
        <p:spPr>
          <a:xfrm>
            <a:off x="0" y="2481150"/>
            <a:ext cx="4638600" cy="1304973"/>
          </a:xfrm>
          <a:prstGeom prst="rect">
            <a:avLst/>
          </a:prstGeom>
          <a:noFill/>
          <a:ln>
            <a:noFill/>
          </a:ln>
        </p:spPr>
        <p:txBody>
          <a:bodyPr spcFirstLastPara="1" wrap="square" lIns="0" tIns="0" rIns="0" bIns="0" anchor="t" anchorCtr="0">
            <a:spAutoFit/>
          </a:bodyPr>
          <a:lstStyle/>
          <a:p>
            <a:pPr marL="0" marR="0" lvl="0" indent="0" algn="ctr" rtl="0">
              <a:lnSpc>
                <a:spcPct val="106009"/>
              </a:lnSpc>
              <a:spcBef>
                <a:spcPts val="0"/>
              </a:spcBef>
              <a:spcAft>
                <a:spcPts val="0"/>
              </a:spcAft>
              <a:buNone/>
            </a:pPr>
            <a:r>
              <a:rPr lang="en" sz="8000" b="1">
                <a:solidFill>
                  <a:srgbClr val="F250BD"/>
                </a:solidFill>
                <a:latin typeface="Poppins"/>
                <a:ea typeface="Poppins"/>
                <a:cs typeface="Poppins"/>
                <a:sym typeface="Poppins"/>
              </a:rPr>
              <a:t>$100,300</a:t>
            </a:r>
            <a:endParaRPr sz="8000">
              <a:latin typeface="Poppins"/>
              <a:ea typeface="Poppins"/>
              <a:cs typeface="Poppins"/>
              <a:sym typeface="Poppins"/>
            </a:endParaRPr>
          </a:p>
        </p:txBody>
      </p:sp>
      <p:sp>
        <p:nvSpPr>
          <p:cNvPr id="653" name="Google Shape;653;p69"/>
          <p:cNvSpPr txBox="1"/>
          <p:nvPr/>
        </p:nvSpPr>
        <p:spPr>
          <a:xfrm>
            <a:off x="291575" y="3694075"/>
            <a:ext cx="3969600" cy="3693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 sz="2400" b="1">
                <a:solidFill>
                  <a:srgbClr val="FBEAA5"/>
                </a:solidFill>
                <a:latin typeface="Poppins"/>
                <a:ea typeface="Poppins"/>
                <a:cs typeface="Poppins"/>
                <a:sym typeface="Poppins"/>
              </a:rPr>
              <a:t>OT Median Salary</a:t>
            </a:r>
            <a:endParaRPr sz="700"/>
          </a:p>
        </p:txBody>
      </p:sp>
      <p:sp>
        <p:nvSpPr>
          <p:cNvPr id="654" name="Google Shape;654;p69"/>
          <p:cNvSpPr txBox="1"/>
          <p:nvPr/>
        </p:nvSpPr>
        <p:spPr>
          <a:xfrm>
            <a:off x="4638476" y="2481150"/>
            <a:ext cx="4505400" cy="1304973"/>
          </a:xfrm>
          <a:prstGeom prst="rect">
            <a:avLst/>
          </a:prstGeom>
          <a:noFill/>
          <a:ln>
            <a:noFill/>
          </a:ln>
        </p:spPr>
        <p:txBody>
          <a:bodyPr spcFirstLastPara="1" wrap="square" lIns="0" tIns="0" rIns="0" bIns="0" anchor="t" anchorCtr="0">
            <a:spAutoFit/>
          </a:bodyPr>
          <a:lstStyle/>
          <a:p>
            <a:pPr marL="0" marR="0" lvl="0" indent="0" algn="ctr" rtl="0">
              <a:lnSpc>
                <a:spcPct val="106009"/>
              </a:lnSpc>
              <a:spcBef>
                <a:spcPts val="0"/>
              </a:spcBef>
              <a:spcAft>
                <a:spcPts val="0"/>
              </a:spcAft>
              <a:buNone/>
            </a:pPr>
            <a:r>
              <a:rPr lang="en" sz="8000" b="1">
                <a:solidFill>
                  <a:srgbClr val="F250BD"/>
                </a:solidFill>
                <a:latin typeface="Poppins"/>
                <a:ea typeface="Poppins"/>
                <a:cs typeface="Poppins"/>
                <a:sym typeface="Poppins"/>
              </a:rPr>
              <a:t>$72,300</a:t>
            </a:r>
            <a:endParaRPr sz="8000">
              <a:latin typeface="Poppins"/>
              <a:ea typeface="Poppins"/>
              <a:cs typeface="Poppins"/>
              <a:sym typeface="Poppins"/>
            </a:endParaRPr>
          </a:p>
        </p:txBody>
      </p:sp>
      <p:sp>
        <p:nvSpPr>
          <p:cNvPr id="655" name="Google Shape;655;p69"/>
          <p:cNvSpPr txBox="1"/>
          <p:nvPr/>
        </p:nvSpPr>
        <p:spPr>
          <a:xfrm>
            <a:off x="5031353" y="3694075"/>
            <a:ext cx="3832200" cy="3693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 sz="2400" b="1">
                <a:solidFill>
                  <a:srgbClr val="FBEAA5"/>
                </a:solidFill>
                <a:latin typeface="Poppins"/>
                <a:ea typeface="Poppins"/>
                <a:cs typeface="Poppins"/>
                <a:sym typeface="Poppins"/>
              </a:rPr>
              <a:t>OTA Median Salary</a:t>
            </a:r>
            <a:endParaRPr sz="7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2035" y="1864697"/>
            <a:ext cx="5272216" cy="707053"/>
          </a:xfrm>
          <a:prstGeom prst="rect">
            <a:avLst/>
          </a:prstGeom>
        </p:spPr>
        <p:txBody>
          <a:bodyPr wrap="square" lIns="0" tIns="0" rIns="0" bIns="0" rtlCol="0" anchor="t">
            <a:spAutoFit/>
          </a:bodyPr>
          <a:lstStyle/>
          <a:p>
            <a:pPr algn="ctr">
              <a:lnSpc>
                <a:spcPts val="5818"/>
              </a:lnSpc>
            </a:pPr>
            <a:r>
              <a:rPr lang="en-US" sz="4156" b="1" dirty="0">
                <a:solidFill>
                  <a:srgbClr val="F250BD"/>
                </a:solidFill>
                <a:latin typeface="Poppins Bold"/>
                <a:ea typeface="Poppins Bold"/>
                <a:cs typeface="Poppins Bold"/>
                <a:sym typeface="Poppins Bold"/>
              </a:rPr>
              <a:t>Work-Life Balance</a:t>
            </a:r>
          </a:p>
        </p:txBody>
      </p:sp>
      <p:sp>
        <p:nvSpPr>
          <p:cNvPr id="3" name="TextBox 3"/>
          <p:cNvSpPr txBox="1"/>
          <p:nvPr/>
        </p:nvSpPr>
        <p:spPr>
          <a:xfrm>
            <a:off x="1927305" y="2706733"/>
            <a:ext cx="7216695" cy="707053"/>
          </a:xfrm>
          <a:prstGeom prst="rect">
            <a:avLst/>
          </a:prstGeom>
        </p:spPr>
        <p:txBody>
          <a:bodyPr lIns="0" tIns="0" rIns="0" bIns="0" rtlCol="0" anchor="t">
            <a:spAutoFit/>
          </a:bodyPr>
          <a:lstStyle/>
          <a:p>
            <a:pPr algn="ctr">
              <a:lnSpc>
                <a:spcPts val="5818"/>
              </a:lnSpc>
            </a:pPr>
            <a:r>
              <a:rPr lang="en-US" sz="4156" b="1" dirty="0">
                <a:solidFill>
                  <a:srgbClr val="FECC1D"/>
                </a:solidFill>
                <a:latin typeface="Poppins Bold"/>
                <a:ea typeface="Poppins Bold"/>
                <a:cs typeface="Poppins Bold"/>
                <a:sym typeface="Poppins Bold"/>
              </a:rPr>
              <a:t>Constantly Evolving Field</a:t>
            </a:r>
          </a:p>
        </p:txBody>
      </p:sp>
      <p:sp>
        <p:nvSpPr>
          <p:cNvPr id="4" name="TextBox 4"/>
          <p:cNvSpPr txBox="1"/>
          <p:nvPr/>
        </p:nvSpPr>
        <p:spPr>
          <a:xfrm>
            <a:off x="4280381" y="1228728"/>
            <a:ext cx="4966663" cy="639534"/>
          </a:xfrm>
          <a:prstGeom prst="rect">
            <a:avLst/>
          </a:prstGeom>
        </p:spPr>
        <p:txBody>
          <a:bodyPr wrap="square" lIns="0" tIns="0" rIns="0" bIns="0" rtlCol="0" anchor="t">
            <a:spAutoFit/>
          </a:bodyPr>
          <a:lstStyle/>
          <a:p>
            <a:pPr algn="ctr"/>
            <a:r>
              <a:rPr lang="en-US" sz="4156" b="1" dirty="0">
                <a:solidFill>
                  <a:srgbClr val="FECC1D"/>
                </a:solidFill>
                <a:latin typeface="Poppins Bold"/>
                <a:ea typeface="Poppins Bold"/>
                <a:cs typeface="Poppins Bold"/>
                <a:sym typeface="Poppins Bold"/>
              </a:rPr>
              <a:t>Rewarding Work</a:t>
            </a:r>
          </a:p>
        </p:txBody>
      </p:sp>
      <p:sp>
        <p:nvSpPr>
          <p:cNvPr id="5" name="TextBox 5"/>
          <p:cNvSpPr txBox="1"/>
          <p:nvPr/>
        </p:nvSpPr>
        <p:spPr>
          <a:xfrm>
            <a:off x="184152" y="332385"/>
            <a:ext cx="8668229" cy="707053"/>
          </a:xfrm>
          <a:prstGeom prst="rect">
            <a:avLst/>
          </a:prstGeom>
        </p:spPr>
        <p:txBody>
          <a:bodyPr wrap="square" lIns="0" tIns="0" rIns="0" bIns="0" rtlCol="0" anchor="t">
            <a:spAutoFit/>
          </a:bodyPr>
          <a:lstStyle/>
          <a:p>
            <a:pPr algn="ctr">
              <a:lnSpc>
                <a:spcPts val="5818"/>
              </a:lnSpc>
            </a:pPr>
            <a:r>
              <a:rPr lang="en-US" sz="4156" b="1" dirty="0">
                <a:solidFill>
                  <a:srgbClr val="F250BD"/>
                </a:solidFill>
                <a:latin typeface="Poppins Bold"/>
                <a:ea typeface="Poppins Bold"/>
                <a:cs typeface="Poppins Bold"/>
                <a:sym typeface="Poppins Bold"/>
              </a:rPr>
              <a:t>Meaningful Client Relationships</a:t>
            </a:r>
          </a:p>
        </p:txBody>
      </p:sp>
      <p:sp>
        <p:nvSpPr>
          <p:cNvPr id="6" name="TextBox 6"/>
          <p:cNvSpPr txBox="1"/>
          <p:nvPr/>
        </p:nvSpPr>
        <p:spPr>
          <a:xfrm>
            <a:off x="319629" y="3595005"/>
            <a:ext cx="4402594" cy="639534"/>
          </a:xfrm>
          <a:prstGeom prst="rect">
            <a:avLst/>
          </a:prstGeom>
        </p:spPr>
        <p:txBody>
          <a:bodyPr wrap="square" lIns="0" tIns="0" rIns="0" bIns="0" rtlCol="0" anchor="t">
            <a:spAutoFit/>
          </a:bodyPr>
          <a:lstStyle/>
          <a:p>
            <a:pPr algn="ctr"/>
            <a:r>
              <a:rPr lang="en-US" sz="4156" b="1" dirty="0">
                <a:solidFill>
                  <a:srgbClr val="F250BD"/>
                </a:solidFill>
                <a:latin typeface="Poppins Bold"/>
                <a:ea typeface="Poppins Bold"/>
                <a:cs typeface="Poppins Bold"/>
                <a:sym typeface="Poppins Bold"/>
              </a:rPr>
              <a:t>Diverse Settings</a:t>
            </a:r>
          </a:p>
        </p:txBody>
      </p:sp>
      <p:sp>
        <p:nvSpPr>
          <p:cNvPr id="7" name="TextBox 7"/>
          <p:cNvSpPr txBox="1"/>
          <p:nvPr/>
        </p:nvSpPr>
        <p:spPr>
          <a:xfrm>
            <a:off x="2891681" y="4252257"/>
            <a:ext cx="6355362" cy="707053"/>
          </a:xfrm>
          <a:prstGeom prst="rect">
            <a:avLst/>
          </a:prstGeom>
        </p:spPr>
        <p:txBody>
          <a:bodyPr lIns="0" tIns="0" rIns="0" bIns="0" rtlCol="0" anchor="t">
            <a:spAutoFit/>
          </a:bodyPr>
          <a:lstStyle/>
          <a:p>
            <a:pPr algn="ctr">
              <a:lnSpc>
                <a:spcPts val="5818"/>
              </a:lnSpc>
            </a:pPr>
            <a:r>
              <a:rPr lang="en-US" sz="4156" b="1">
                <a:solidFill>
                  <a:srgbClr val="FECC1D"/>
                </a:solidFill>
                <a:latin typeface="Poppins Bold"/>
                <a:ea typeface="Poppins Bold"/>
                <a:cs typeface="Poppins Bold"/>
                <a:sym typeface="Poppins Bold"/>
              </a:rPr>
              <a:t>Every Day is Different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71"/>
          <p:cNvSpPr txBox="1"/>
          <p:nvPr/>
        </p:nvSpPr>
        <p:spPr>
          <a:xfrm>
            <a:off x="0" y="210809"/>
            <a:ext cx="9144000" cy="752286"/>
          </a:xfrm>
          <a:prstGeom prst="rect">
            <a:avLst/>
          </a:prstGeom>
          <a:noFill/>
          <a:ln>
            <a:noFill/>
          </a:ln>
        </p:spPr>
        <p:txBody>
          <a:bodyPr spcFirstLastPara="1" wrap="square" lIns="0" tIns="0" rIns="0" bIns="0" anchor="t" anchorCtr="0">
            <a:spAutoFit/>
          </a:bodyPr>
          <a:lstStyle/>
          <a:p>
            <a:pPr marL="0" marR="0" lvl="0" indent="0" algn="ctr" rtl="0">
              <a:lnSpc>
                <a:spcPct val="105995"/>
              </a:lnSpc>
              <a:spcBef>
                <a:spcPts val="0"/>
              </a:spcBef>
              <a:spcAft>
                <a:spcPts val="0"/>
              </a:spcAft>
              <a:buNone/>
            </a:pPr>
            <a:r>
              <a:rPr lang="en" sz="5100" b="1">
                <a:solidFill>
                  <a:srgbClr val="FBEAA5"/>
                </a:solidFill>
                <a:latin typeface="Poppins"/>
                <a:ea typeface="Poppins"/>
                <a:cs typeface="Poppins"/>
                <a:sym typeface="Poppins"/>
              </a:rPr>
              <a:t>Change Lives </a:t>
            </a:r>
            <a:endParaRPr sz="700"/>
          </a:p>
        </p:txBody>
      </p:sp>
      <p:grpSp>
        <p:nvGrpSpPr>
          <p:cNvPr id="679" name="Google Shape;679;p71"/>
          <p:cNvGrpSpPr/>
          <p:nvPr/>
        </p:nvGrpSpPr>
        <p:grpSpPr>
          <a:xfrm>
            <a:off x="3535673" y="1020885"/>
            <a:ext cx="2084451" cy="4123434"/>
            <a:chOff x="0" y="0"/>
            <a:chExt cx="2620010" cy="5182870"/>
          </a:xfrm>
        </p:grpSpPr>
        <p:sp>
          <p:nvSpPr>
            <p:cNvPr id="680" name="Google Shape;680;p71"/>
            <p:cNvSpPr/>
            <p:nvPr/>
          </p:nvSpPr>
          <p:spPr>
            <a:xfrm>
              <a:off x="53340" y="25400"/>
              <a:ext cx="2513330" cy="5132070"/>
            </a:xfrm>
            <a:custGeom>
              <a:avLst/>
              <a:gdLst/>
              <a:ahLst/>
              <a:cxnLst/>
              <a:rect l="l" t="t" r="r" b="b"/>
              <a:pathLst>
                <a:path w="2513330" h="5132070" extrusionOk="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81" name="Google Shape;681;p71"/>
            <p:cNvSpPr/>
            <p:nvPr/>
          </p:nvSpPr>
          <p:spPr>
            <a:xfrm>
              <a:off x="185420" y="156210"/>
              <a:ext cx="2251710" cy="4876800"/>
            </a:xfrm>
            <a:custGeom>
              <a:avLst/>
              <a:gdLst/>
              <a:ahLst/>
              <a:cxnLst/>
              <a:rect l="l" t="t" r="r" b="b"/>
              <a:pathLst>
                <a:path w="2251710" h="4876800" extrusionOk="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82" name="Google Shape;682;p71"/>
            <p:cNvSpPr/>
            <p:nvPr/>
          </p:nvSpPr>
          <p:spPr>
            <a:xfrm>
              <a:off x="1121410" y="198120"/>
              <a:ext cx="347980" cy="43180"/>
            </a:xfrm>
            <a:custGeom>
              <a:avLst/>
              <a:gdLst/>
              <a:ahLst/>
              <a:cxnLst/>
              <a:rect l="l" t="t" r="r" b="b"/>
              <a:pathLst>
                <a:path w="347980" h="43180" extrusionOk="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55555"/>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83" name="Google Shape;683;p71"/>
            <p:cNvSpPr/>
            <p:nvPr/>
          </p:nvSpPr>
          <p:spPr>
            <a:xfrm>
              <a:off x="1578312" y="187909"/>
              <a:ext cx="66636" cy="63602"/>
            </a:xfrm>
            <a:custGeom>
              <a:avLst/>
              <a:gdLst/>
              <a:ahLst/>
              <a:cxnLst/>
              <a:rect l="l" t="t" r="r" b="b"/>
              <a:pathLst>
                <a:path w="66636" h="63602" extrusionOk="0">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55555"/>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84" name="Google Shape;684;p71"/>
            <p:cNvSpPr/>
            <p:nvPr/>
          </p:nvSpPr>
          <p:spPr>
            <a:xfrm>
              <a:off x="0" y="685800"/>
              <a:ext cx="27940" cy="213360"/>
            </a:xfrm>
            <a:custGeom>
              <a:avLst/>
              <a:gdLst/>
              <a:ahLst/>
              <a:cxnLst/>
              <a:rect l="l" t="t" r="r" b="b"/>
              <a:pathLst>
                <a:path w="27940" h="213360" extrusionOk="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2E2E2E"/>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85" name="Google Shape;685;p71"/>
            <p:cNvSpPr/>
            <p:nvPr/>
          </p:nvSpPr>
          <p:spPr>
            <a:xfrm>
              <a:off x="0" y="1057910"/>
              <a:ext cx="27940" cy="384810"/>
            </a:xfrm>
            <a:custGeom>
              <a:avLst/>
              <a:gdLst/>
              <a:ahLst/>
              <a:cxnLst/>
              <a:rect l="l" t="t" r="r" b="b"/>
              <a:pathLst>
                <a:path w="27940" h="384810" extrusionOk="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2E2E2E"/>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86" name="Google Shape;686;p71"/>
            <p:cNvSpPr/>
            <p:nvPr/>
          </p:nvSpPr>
          <p:spPr>
            <a:xfrm>
              <a:off x="0" y="1526540"/>
              <a:ext cx="27940" cy="386080"/>
            </a:xfrm>
            <a:custGeom>
              <a:avLst/>
              <a:gdLst/>
              <a:ahLst/>
              <a:cxnLst/>
              <a:rect l="l" t="t" r="r" b="b"/>
              <a:pathLst>
                <a:path w="27940" h="386080" extrusionOk="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2E2E2E"/>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87" name="Google Shape;687;p71"/>
            <p:cNvSpPr/>
            <p:nvPr/>
          </p:nvSpPr>
          <p:spPr>
            <a:xfrm>
              <a:off x="2592070" y="1184910"/>
              <a:ext cx="27940" cy="618490"/>
            </a:xfrm>
            <a:custGeom>
              <a:avLst/>
              <a:gdLst/>
              <a:ahLst/>
              <a:cxnLst/>
              <a:rect l="l" t="t" r="r" b="b"/>
              <a:pathLst>
                <a:path w="27940" h="618490" extrusionOk="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2E2E2E"/>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88" name="Google Shape;688;p71"/>
            <p:cNvSpPr/>
            <p:nvPr/>
          </p:nvSpPr>
          <p:spPr>
            <a:xfrm>
              <a:off x="27940" y="0"/>
              <a:ext cx="2564130" cy="5182870"/>
            </a:xfrm>
            <a:custGeom>
              <a:avLst/>
              <a:gdLst/>
              <a:ahLst/>
              <a:cxnLst/>
              <a:rect l="l" t="t" r="r" b="b"/>
              <a:pathLst>
                <a:path w="2564130" h="5182870" extrusionOk="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555555"/>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grpSp>
        <p:nvGrpSpPr>
          <p:cNvPr id="689" name="Google Shape;689;p71"/>
          <p:cNvGrpSpPr/>
          <p:nvPr/>
        </p:nvGrpSpPr>
        <p:grpSpPr>
          <a:xfrm>
            <a:off x="874189" y="1020885"/>
            <a:ext cx="2083527" cy="4121605"/>
            <a:chOff x="0" y="0"/>
            <a:chExt cx="2620010" cy="5182870"/>
          </a:xfrm>
        </p:grpSpPr>
        <p:sp>
          <p:nvSpPr>
            <p:cNvPr id="690" name="Google Shape;690;p71"/>
            <p:cNvSpPr/>
            <p:nvPr/>
          </p:nvSpPr>
          <p:spPr>
            <a:xfrm>
              <a:off x="53340" y="25400"/>
              <a:ext cx="2513330" cy="5132070"/>
            </a:xfrm>
            <a:custGeom>
              <a:avLst/>
              <a:gdLst/>
              <a:ahLst/>
              <a:cxnLst/>
              <a:rect l="l" t="t" r="r" b="b"/>
              <a:pathLst>
                <a:path w="2513330" h="5132070" extrusionOk="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91" name="Google Shape;691;p71"/>
            <p:cNvSpPr/>
            <p:nvPr/>
          </p:nvSpPr>
          <p:spPr>
            <a:xfrm>
              <a:off x="185420" y="156210"/>
              <a:ext cx="2251710" cy="4876800"/>
            </a:xfrm>
            <a:custGeom>
              <a:avLst/>
              <a:gdLst/>
              <a:ahLst/>
              <a:cxnLst/>
              <a:rect l="l" t="t" r="r" b="b"/>
              <a:pathLst>
                <a:path w="2251710" h="4876800" extrusionOk="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rotWithShape="1">
              <a:blip r:embed="rId4">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92" name="Google Shape;692;p71"/>
            <p:cNvSpPr/>
            <p:nvPr/>
          </p:nvSpPr>
          <p:spPr>
            <a:xfrm>
              <a:off x="1121410" y="198120"/>
              <a:ext cx="347980" cy="43180"/>
            </a:xfrm>
            <a:custGeom>
              <a:avLst/>
              <a:gdLst/>
              <a:ahLst/>
              <a:cxnLst/>
              <a:rect l="l" t="t" r="r" b="b"/>
              <a:pathLst>
                <a:path w="347980" h="43180" extrusionOk="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55555"/>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93" name="Google Shape;693;p71"/>
            <p:cNvSpPr/>
            <p:nvPr/>
          </p:nvSpPr>
          <p:spPr>
            <a:xfrm>
              <a:off x="1578312" y="187909"/>
              <a:ext cx="66636" cy="63602"/>
            </a:xfrm>
            <a:custGeom>
              <a:avLst/>
              <a:gdLst/>
              <a:ahLst/>
              <a:cxnLst/>
              <a:rect l="l" t="t" r="r" b="b"/>
              <a:pathLst>
                <a:path w="66636" h="63602" extrusionOk="0">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55555"/>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94" name="Google Shape;694;p71"/>
            <p:cNvSpPr/>
            <p:nvPr/>
          </p:nvSpPr>
          <p:spPr>
            <a:xfrm>
              <a:off x="0" y="685800"/>
              <a:ext cx="27940" cy="213360"/>
            </a:xfrm>
            <a:custGeom>
              <a:avLst/>
              <a:gdLst/>
              <a:ahLst/>
              <a:cxnLst/>
              <a:rect l="l" t="t" r="r" b="b"/>
              <a:pathLst>
                <a:path w="27940" h="213360" extrusionOk="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2E2E2E"/>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95" name="Google Shape;695;p71"/>
            <p:cNvSpPr/>
            <p:nvPr/>
          </p:nvSpPr>
          <p:spPr>
            <a:xfrm>
              <a:off x="0" y="1057910"/>
              <a:ext cx="27940" cy="384810"/>
            </a:xfrm>
            <a:custGeom>
              <a:avLst/>
              <a:gdLst/>
              <a:ahLst/>
              <a:cxnLst/>
              <a:rect l="l" t="t" r="r" b="b"/>
              <a:pathLst>
                <a:path w="27940" h="384810" extrusionOk="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2E2E2E"/>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96" name="Google Shape;696;p71"/>
            <p:cNvSpPr/>
            <p:nvPr/>
          </p:nvSpPr>
          <p:spPr>
            <a:xfrm>
              <a:off x="0" y="1526540"/>
              <a:ext cx="27940" cy="386080"/>
            </a:xfrm>
            <a:custGeom>
              <a:avLst/>
              <a:gdLst/>
              <a:ahLst/>
              <a:cxnLst/>
              <a:rect l="l" t="t" r="r" b="b"/>
              <a:pathLst>
                <a:path w="27940" h="386080" extrusionOk="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2E2E2E"/>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97" name="Google Shape;697;p71"/>
            <p:cNvSpPr/>
            <p:nvPr/>
          </p:nvSpPr>
          <p:spPr>
            <a:xfrm>
              <a:off x="2592070" y="1184910"/>
              <a:ext cx="27940" cy="618490"/>
            </a:xfrm>
            <a:custGeom>
              <a:avLst/>
              <a:gdLst/>
              <a:ahLst/>
              <a:cxnLst/>
              <a:rect l="l" t="t" r="r" b="b"/>
              <a:pathLst>
                <a:path w="27940" h="618490" extrusionOk="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2E2E2E"/>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698" name="Google Shape;698;p71"/>
            <p:cNvSpPr/>
            <p:nvPr/>
          </p:nvSpPr>
          <p:spPr>
            <a:xfrm>
              <a:off x="27940" y="0"/>
              <a:ext cx="2564130" cy="5182870"/>
            </a:xfrm>
            <a:custGeom>
              <a:avLst/>
              <a:gdLst/>
              <a:ahLst/>
              <a:cxnLst/>
              <a:rect l="l" t="t" r="r" b="b"/>
              <a:pathLst>
                <a:path w="2564130" h="5182870" extrusionOk="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555555"/>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grpSp>
        <p:nvGrpSpPr>
          <p:cNvPr id="699" name="Google Shape;699;p71"/>
          <p:cNvGrpSpPr/>
          <p:nvPr/>
        </p:nvGrpSpPr>
        <p:grpSpPr>
          <a:xfrm>
            <a:off x="6196386" y="1017531"/>
            <a:ext cx="2085222" cy="4124958"/>
            <a:chOff x="0" y="0"/>
            <a:chExt cx="2620010" cy="5182870"/>
          </a:xfrm>
        </p:grpSpPr>
        <p:sp>
          <p:nvSpPr>
            <p:cNvPr id="700" name="Google Shape;700;p71"/>
            <p:cNvSpPr/>
            <p:nvPr/>
          </p:nvSpPr>
          <p:spPr>
            <a:xfrm>
              <a:off x="53340" y="25400"/>
              <a:ext cx="2513330" cy="5132070"/>
            </a:xfrm>
            <a:custGeom>
              <a:avLst/>
              <a:gdLst/>
              <a:ahLst/>
              <a:cxnLst/>
              <a:rect l="l" t="t" r="r" b="b"/>
              <a:pathLst>
                <a:path w="2513330" h="5132070" extrusionOk="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01" name="Google Shape;701;p71"/>
            <p:cNvSpPr/>
            <p:nvPr/>
          </p:nvSpPr>
          <p:spPr>
            <a:xfrm>
              <a:off x="185420" y="156210"/>
              <a:ext cx="2251710" cy="4876800"/>
            </a:xfrm>
            <a:custGeom>
              <a:avLst/>
              <a:gdLst/>
              <a:ahLst/>
              <a:cxnLst/>
              <a:rect l="l" t="t" r="r" b="b"/>
              <a:pathLst>
                <a:path w="2251710" h="4876800" extrusionOk="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rotWithShape="1">
              <a:blip r:embed="rId5">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02" name="Google Shape;702;p71"/>
            <p:cNvSpPr/>
            <p:nvPr/>
          </p:nvSpPr>
          <p:spPr>
            <a:xfrm>
              <a:off x="1121410" y="198120"/>
              <a:ext cx="347980" cy="43180"/>
            </a:xfrm>
            <a:custGeom>
              <a:avLst/>
              <a:gdLst/>
              <a:ahLst/>
              <a:cxnLst/>
              <a:rect l="l" t="t" r="r" b="b"/>
              <a:pathLst>
                <a:path w="347980" h="43180" extrusionOk="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55555"/>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03" name="Google Shape;703;p71"/>
            <p:cNvSpPr/>
            <p:nvPr/>
          </p:nvSpPr>
          <p:spPr>
            <a:xfrm>
              <a:off x="1578312" y="187909"/>
              <a:ext cx="66636" cy="63602"/>
            </a:xfrm>
            <a:custGeom>
              <a:avLst/>
              <a:gdLst/>
              <a:ahLst/>
              <a:cxnLst/>
              <a:rect l="l" t="t" r="r" b="b"/>
              <a:pathLst>
                <a:path w="66636" h="63602" extrusionOk="0">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55555"/>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04" name="Google Shape;704;p71"/>
            <p:cNvSpPr/>
            <p:nvPr/>
          </p:nvSpPr>
          <p:spPr>
            <a:xfrm>
              <a:off x="0" y="685800"/>
              <a:ext cx="27940" cy="213360"/>
            </a:xfrm>
            <a:custGeom>
              <a:avLst/>
              <a:gdLst/>
              <a:ahLst/>
              <a:cxnLst/>
              <a:rect l="l" t="t" r="r" b="b"/>
              <a:pathLst>
                <a:path w="27940" h="213360" extrusionOk="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2E2E2E"/>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05" name="Google Shape;705;p71"/>
            <p:cNvSpPr/>
            <p:nvPr/>
          </p:nvSpPr>
          <p:spPr>
            <a:xfrm>
              <a:off x="0" y="1057910"/>
              <a:ext cx="27940" cy="384810"/>
            </a:xfrm>
            <a:custGeom>
              <a:avLst/>
              <a:gdLst/>
              <a:ahLst/>
              <a:cxnLst/>
              <a:rect l="l" t="t" r="r" b="b"/>
              <a:pathLst>
                <a:path w="27940" h="384810" extrusionOk="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2E2E2E"/>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06" name="Google Shape;706;p71"/>
            <p:cNvSpPr/>
            <p:nvPr/>
          </p:nvSpPr>
          <p:spPr>
            <a:xfrm>
              <a:off x="0" y="1526540"/>
              <a:ext cx="27940" cy="386080"/>
            </a:xfrm>
            <a:custGeom>
              <a:avLst/>
              <a:gdLst/>
              <a:ahLst/>
              <a:cxnLst/>
              <a:rect l="l" t="t" r="r" b="b"/>
              <a:pathLst>
                <a:path w="27940" h="386080" extrusionOk="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2E2E2E"/>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07" name="Google Shape;707;p71"/>
            <p:cNvSpPr/>
            <p:nvPr/>
          </p:nvSpPr>
          <p:spPr>
            <a:xfrm>
              <a:off x="2592070" y="1184910"/>
              <a:ext cx="27940" cy="618490"/>
            </a:xfrm>
            <a:custGeom>
              <a:avLst/>
              <a:gdLst/>
              <a:ahLst/>
              <a:cxnLst/>
              <a:rect l="l" t="t" r="r" b="b"/>
              <a:pathLst>
                <a:path w="27940" h="618490" extrusionOk="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2E2E2E"/>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08" name="Google Shape;708;p71"/>
            <p:cNvSpPr/>
            <p:nvPr/>
          </p:nvSpPr>
          <p:spPr>
            <a:xfrm>
              <a:off x="27940" y="0"/>
              <a:ext cx="2564130" cy="5182870"/>
            </a:xfrm>
            <a:custGeom>
              <a:avLst/>
              <a:gdLst/>
              <a:ahLst/>
              <a:cxnLst/>
              <a:rect l="l" t="t" r="r" b="b"/>
              <a:pathLst>
                <a:path w="2564130" h="5182870" extrusionOk="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555555"/>
            </a:solid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p72"/>
          <p:cNvSpPr txBox="1"/>
          <p:nvPr/>
        </p:nvSpPr>
        <p:spPr>
          <a:xfrm>
            <a:off x="0" y="1628160"/>
            <a:ext cx="9144000" cy="1729063"/>
          </a:xfrm>
          <a:prstGeom prst="rect">
            <a:avLst/>
          </a:prstGeom>
          <a:noFill/>
          <a:ln>
            <a:noFill/>
          </a:ln>
        </p:spPr>
        <p:txBody>
          <a:bodyPr spcFirstLastPara="1" wrap="square" lIns="0" tIns="0" rIns="0" bIns="0" anchor="t" anchorCtr="0">
            <a:spAutoFit/>
          </a:bodyPr>
          <a:lstStyle/>
          <a:p>
            <a:pPr marL="0" marR="0" lvl="0" indent="0" algn="ctr" rtl="0">
              <a:lnSpc>
                <a:spcPct val="106000"/>
              </a:lnSpc>
              <a:spcBef>
                <a:spcPts val="0"/>
              </a:spcBef>
              <a:spcAft>
                <a:spcPts val="0"/>
              </a:spcAft>
              <a:buNone/>
            </a:pPr>
            <a:r>
              <a:rPr lang="en" sz="5300" b="1" dirty="0">
                <a:solidFill>
                  <a:srgbClr val="F250BD"/>
                </a:solidFill>
                <a:latin typeface="Poppins"/>
                <a:ea typeface="Poppins"/>
                <a:cs typeface="Poppins"/>
                <a:sym typeface="Poppins"/>
              </a:rPr>
              <a:t> </a:t>
            </a:r>
            <a:r>
              <a:rPr lang="en" sz="5300" b="1" dirty="0">
                <a:solidFill>
                  <a:srgbClr val="FFCC1D"/>
                </a:solidFill>
                <a:latin typeface="Poppins"/>
                <a:ea typeface="Poppins"/>
                <a:cs typeface="Poppins"/>
                <a:sym typeface="Poppins"/>
              </a:rPr>
              <a:t>Make a difference in someone’s life everyday!</a:t>
            </a:r>
            <a:endParaRPr lang="en-US" sz="700" dirty="0">
              <a:solidFill>
                <a:srgbClr val="FFCC1D"/>
              </a:solidFill>
            </a:endParaRPr>
          </a:p>
        </p:txBody>
      </p:sp>
      <p:sp>
        <p:nvSpPr>
          <p:cNvPr id="718" name="Google Shape;718;p72"/>
          <p:cNvSpPr txBox="1"/>
          <p:nvPr/>
        </p:nvSpPr>
        <p:spPr>
          <a:xfrm rot="1271137">
            <a:off x="6761634" y="3222531"/>
            <a:ext cx="1648567" cy="1549953"/>
          </a:xfrm>
          <a:prstGeom prst="rect">
            <a:avLst/>
          </a:prstGeom>
          <a:noFill/>
          <a:ln>
            <a:noFill/>
          </a:ln>
        </p:spPr>
        <p:txBody>
          <a:bodyPr spcFirstLastPara="1" wrap="square" lIns="0" tIns="0" rIns="0" bIns="0" anchor="t" anchorCtr="0">
            <a:spAutoFit/>
          </a:bodyPr>
          <a:lstStyle/>
          <a:p>
            <a:pPr marL="0" marR="0" lvl="0" indent="0" algn="ctr" rtl="0">
              <a:lnSpc>
                <a:spcPct val="123002"/>
              </a:lnSpc>
              <a:spcBef>
                <a:spcPts val="0"/>
              </a:spcBef>
              <a:spcAft>
                <a:spcPts val="0"/>
              </a:spcAft>
              <a:buNone/>
            </a:pPr>
            <a:r>
              <a:rPr lang="en" sz="9500">
                <a:solidFill>
                  <a:srgbClr val="FFFFFF"/>
                </a:solidFill>
                <a:latin typeface="Calibri"/>
                <a:ea typeface="Calibri"/>
                <a:cs typeface="Calibri"/>
                <a:sym typeface="Calibri"/>
              </a:rPr>
              <a:t>🤗</a:t>
            </a:r>
            <a:endParaRPr sz="70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08459" y="1609474"/>
            <a:ext cx="1325786" cy="1128576"/>
          </a:xfrm>
          <a:custGeom>
            <a:avLst/>
            <a:gdLst/>
            <a:ahLst/>
            <a:cxnLst/>
            <a:rect l="l" t="t" r="r" b="b"/>
            <a:pathLst>
              <a:path w="2651572" h="2257151">
                <a:moveTo>
                  <a:pt x="0" y="0"/>
                </a:moveTo>
                <a:lnTo>
                  <a:pt x="2651572" y="0"/>
                </a:lnTo>
                <a:lnTo>
                  <a:pt x="2651572" y="2257151"/>
                </a:lnTo>
                <a:lnTo>
                  <a:pt x="0" y="22571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700"/>
          </a:p>
        </p:txBody>
      </p:sp>
      <p:sp>
        <p:nvSpPr>
          <p:cNvPr id="3" name="TextBox 3"/>
          <p:cNvSpPr txBox="1"/>
          <p:nvPr/>
        </p:nvSpPr>
        <p:spPr>
          <a:xfrm>
            <a:off x="2878721" y="2021135"/>
            <a:ext cx="4784452" cy="2379434"/>
          </a:xfrm>
          <a:prstGeom prst="rect">
            <a:avLst/>
          </a:prstGeom>
        </p:spPr>
        <p:txBody>
          <a:bodyPr lIns="0" tIns="0" rIns="0" bIns="0" rtlCol="0" anchor="t">
            <a:spAutoFit/>
          </a:bodyPr>
          <a:lstStyle/>
          <a:p>
            <a:pPr>
              <a:lnSpc>
                <a:spcPts val="3710"/>
              </a:lnSpc>
            </a:pPr>
            <a:r>
              <a:rPr lang="en-US" sz="3499">
                <a:solidFill>
                  <a:srgbClr val="F2F2F2"/>
                </a:solidFill>
                <a:latin typeface="Poppins"/>
                <a:ea typeface="Poppins"/>
                <a:cs typeface="Poppins"/>
                <a:sym typeface="Poppins"/>
              </a:rPr>
              <a:t>Shadow an OT or OTA</a:t>
            </a:r>
          </a:p>
          <a:p>
            <a:pPr>
              <a:lnSpc>
                <a:spcPts val="3710"/>
              </a:lnSpc>
            </a:pPr>
            <a:endParaRPr lang="en-US" sz="3499">
              <a:solidFill>
                <a:srgbClr val="F2F2F2"/>
              </a:solidFill>
              <a:latin typeface="Poppins"/>
              <a:ea typeface="Poppins"/>
              <a:cs typeface="Poppins"/>
              <a:sym typeface="Poppins"/>
            </a:endParaRPr>
          </a:p>
          <a:p>
            <a:pPr>
              <a:lnSpc>
                <a:spcPts val="3710"/>
              </a:lnSpc>
            </a:pPr>
            <a:r>
              <a:rPr lang="en-US" sz="3499">
                <a:solidFill>
                  <a:srgbClr val="F2F2F2"/>
                </a:solidFill>
                <a:latin typeface="Poppins"/>
                <a:ea typeface="Poppins"/>
                <a:cs typeface="Poppins"/>
                <a:sym typeface="Poppins"/>
              </a:rPr>
              <a:t>Research Schools </a:t>
            </a:r>
          </a:p>
          <a:p>
            <a:pPr>
              <a:lnSpc>
                <a:spcPts val="3710"/>
              </a:lnSpc>
            </a:pPr>
            <a:endParaRPr lang="en-US" sz="3499">
              <a:solidFill>
                <a:srgbClr val="F2F2F2"/>
              </a:solidFill>
              <a:latin typeface="Poppins"/>
              <a:ea typeface="Poppins"/>
              <a:cs typeface="Poppins"/>
              <a:sym typeface="Poppins"/>
            </a:endParaRPr>
          </a:p>
          <a:p>
            <a:pPr>
              <a:lnSpc>
                <a:spcPts val="3710"/>
              </a:lnSpc>
              <a:spcBef>
                <a:spcPct val="0"/>
              </a:spcBef>
            </a:pPr>
            <a:r>
              <a:rPr lang="en-US" sz="3499">
                <a:solidFill>
                  <a:srgbClr val="F2F2F2"/>
                </a:solidFill>
                <a:latin typeface="Poppins"/>
                <a:ea typeface="Poppins"/>
                <a:cs typeface="Poppins"/>
                <a:sym typeface="Poppins"/>
              </a:rPr>
              <a:t>Find a mentor</a:t>
            </a:r>
          </a:p>
        </p:txBody>
      </p:sp>
      <p:sp>
        <p:nvSpPr>
          <p:cNvPr id="4" name="Freeform 4"/>
          <p:cNvSpPr/>
          <p:nvPr/>
        </p:nvSpPr>
        <p:spPr>
          <a:xfrm>
            <a:off x="1574603" y="3667216"/>
            <a:ext cx="993498" cy="1022907"/>
          </a:xfrm>
          <a:custGeom>
            <a:avLst/>
            <a:gdLst/>
            <a:ahLst/>
            <a:cxnLst/>
            <a:rect l="l" t="t" r="r" b="b"/>
            <a:pathLst>
              <a:path w="1986996" h="2045813">
                <a:moveTo>
                  <a:pt x="0" y="0"/>
                </a:moveTo>
                <a:lnTo>
                  <a:pt x="1986996" y="0"/>
                </a:lnTo>
                <a:lnTo>
                  <a:pt x="1986996" y="2045814"/>
                </a:lnTo>
                <a:lnTo>
                  <a:pt x="0" y="204581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700"/>
          </a:p>
        </p:txBody>
      </p:sp>
      <p:sp>
        <p:nvSpPr>
          <p:cNvPr id="5" name="Freeform 5"/>
          <p:cNvSpPr/>
          <p:nvPr/>
        </p:nvSpPr>
        <p:spPr>
          <a:xfrm>
            <a:off x="2628019" y="2813541"/>
            <a:ext cx="5035155" cy="799331"/>
          </a:xfrm>
          <a:custGeom>
            <a:avLst/>
            <a:gdLst/>
            <a:ahLst/>
            <a:cxnLst/>
            <a:rect l="l" t="t" r="r" b="b"/>
            <a:pathLst>
              <a:path w="10070310" h="1598662">
                <a:moveTo>
                  <a:pt x="0" y="0"/>
                </a:moveTo>
                <a:lnTo>
                  <a:pt x="10070310" y="0"/>
                </a:lnTo>
                <a:lnTo>
                  <a:pt x="10070310" y="1598661"/>
                </a:lnTo>
                <a:lnTo>
                  <a:pt x="0" y="159866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sz="700"/>
          </a:p>
        </p:txBody>
      </p:sp>
      <p:sp>
        <p:nvSpPr>
          <p:cNvPr id="6" name="TextBox 6"/>
          <p:cNvSpPr txBox="1"/>
          <p:nvPr/>
        </p:nvSpPr>
        <p:spPr>
          <a:xfrm>
            <a:off x="-103043" y="291457"/>
            <a:ext cx="9350086" cy="690317"/>
          </a:xfrm>
          <a:prstGeom prst="rect">
            <a:avLst/>
          </a:prstGeom>
        </p:spPr>
        <p:txBody>
          <a:bodyPr lIns="0" tIns="0" rIns="0" bIns="0" rtlCol="0" anchor="t">
            <a:spAutoFit/>
          </a:bodyPr>
          <a:lstStyle/>
          <a:p>
            <a:pPr algn="ctr">
              <a:lnSpc>
                <a:spcPts val="5330"/>
              </a:lnSpc>
            </a:pPr>
            <a:r>
              <a:rPr lang="en-US" sz="5029" b="1">
                <a:solidFill>
                  <a:srgbClr val="FECC1D"/>
                </a:solidFill>
                <a:latin typeface="Poppins Bold"/>
                <a:ea typeface="Poppins Bold"/>
                <a:cs typeface="Poppins Bold"/>
                <a:sym typeface="Poppins Bold"/>
              </a:rPr>
              <a:t> How Can You Prepare Now?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EF7CF-4EB6-FAFB-CF8D-49C3E398B2BD}"/>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702B1EA-FDBD-7530-A0CF-408266208758}"/>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9397EC46-8A67-2F0A-7648-3DF0E3E9461C}"/>
              </a:ext>
            </a:extLst>
          </p:cNvPr>
          <p:cNvPicPr>
            <a:picLocks noChangeAspect="1"/>
          </p:cNvPicPr>
          <p:nvPr/>
        </p:nvPicPr>
        <p:blipFill>
          <a:blip r:embed="rId2"/>
          <a:srcRect r="-60" b="-106"/>
          <a:stretch>
            <a:fillRect/>
          </a:stretch>
        </p:blipFill>
        <p:spPr>
          <a:xfrm>
            <a:off x="0" y="0"/>
            <a:ext cx="9149446" cy="5148948"/>
          </a:xfrm>
          <a:prstGeom prst="rect">
            <a:avLst/>
          </a:prstGeom>
        </p:spPr>
      </p:pic>
    </p:spTree>
    <p:extLst>
      <p:ext uri="{BB962C8B-B14F-4D97-AF65-F5344CB8AC3E}">
        <p14:creationId xmlns:p14="http://schemas.microsoft.com/office/powerpoint/2010/main" val="23937308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4173" y="1921634"/>
            <a:ext cx="4260330" cy="4059725"/>
          </a:xfrm>
          <a:custGeom>
            <a:avLst/>
            <a:gdLst/>
            <a:ahLst/>
            <a:cxnLst/>
            <a:rect l="l" t="t" r="r" b="b"/>
            <a:pathLst>
              <a:path w="8520659" h="8119449">
                <a:moveTo>
                  <a:pt x="0" y="0"/>
                </a:moveTo>
                <a:lnTo>
                  <a:pt x="8520660" y="0"/>
                </a:lnTo>
                <a:lnTo>
                  <a:pt x="8520660" y="8119448"/>
                </a:lnTo>
                <a:lnTo>
                  <a:pt x="0" y="8119448"/>
                </a:lnTo>
                <a:lnTo>
                  <a:pt x="0" y="0"/>
                </a:lnTo>
                <a:close/>
              </a:path>
            </a:pathLst>
          </a:custGeom>
          <a:blipFill>
            <a:blip r:embed="rId3"/>
            <a:stretch>
              <a:fillRect l="-18126" t="-11957" r="-41902"/>
            </a:stretch>
          </a:blipFill>
        </p:spPr>
        <p:txBody>
          <a:bodyPr/>
          <a:lstStyle/>
          <a:p>
            <a:endParaRPr lang="en-US" sz="700"/>
          </a:p>
        </p:txBody>
      </p:sp>
      <p:sp>
        <p:nvSpPr>
          <p:cNvPr id="3" name="TextBox 3"/>
          <p:cNvSpPr txBox="1"/>
          <p:nvPr/>
        </p:nvSpPr>
        <p:spPr>
          <a:xfrm>
            <a:off x="0" y="357761"/>
            <a:ext cx="9144000" cy="793166"/>
          </a:xfrm>
          <a:prstGeom prst="rect">
            <a:avLst/>
          </a:prstGeom>
        </p:spPr>
        <p:txBody>
          <a:bodyPr lIns="0" tIns="0" rIns="0" bIns="0" rtlCol="0" anchor="t">
            <a:spAutoFit/>
          </a:bodyPr>
          <a:lstStyle/>
          <a:p>
            <a:pPr algn="ctr">
              <a:lnSpc>
                <a:spcPts val="6095"/>
              </a:lnSpc>
            </a:pPr>
            <a:r>
              <a:rPr lang="en-US" sz="5750" b="1">
                <a:solidFill>
                  <a:srgbClr val="FECC1D"/>
                </a:solidFill>
                <a:latin typeface="Poppins Bold"/>
                <a:ea typeface="Poppins Bold"/>
                <a:cs typeface="Poppins Bold"/>
                <a:sym typeface="Poppins Bold"/>
              </a:rPr>
              <a:t>Stay Connected</a:t>
            </a:r>
          </a:p>
        </p:txBody>
      </p:sp>
      <p:sp>
        <p:nvSpPr>
          <p:cNvPr id="4" name="TextBox 4"/>
          <p:cNvSpPr txBox="1"/>
          <p:nvPr/>
        </p:nvSpPr>
        <p:spPr>
          <a:xfrm>
            <a:off x="4038823" y="2457450"/>
            <a:ext cx="4800377" cy="707053"/>
          </a:xfrm>
          <a:prstGeom prst="rect">
            <a:avLst/>
          </a:prstGeom>
        </p:spPr>
        <p:txBody>
          <a:bodyPr wrap="square" lIns="0" tIns="0" rIns="0" bIns="0" rtlCol="0" anchor="t">
            <a:spAutoFit/>
          </a:bodyPr>
          <a:lstStyle/>
          <a:p>
            <a:pPr algn="ctr">
              <a:lnSpc>
                <a:spcPts val="5818"/>
              </a:lnSpc>
            </a:pPr>
            <a:r>
              <a:rPr lang="en-US" sz="4156" b="1">
                <a:solidFill>
                  <a:srgbClr val="F250BD"/>
                </a:solidFill>
                <a:latin typeface="Poppins Bold"/>
                <a:ea typeface="Poppins Bold"/>
                <a:cs typeface="Poppins Bold"/>
                <a:sym typeface="Poppins Bold"/>
              </a:rPr>
              <a:t>@WhyChooseOT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BBF2E4"/>
        </a:solidFill>
        <a:effectLst/>
      </p:bgPr>
    </p:bg>
    <p:spTree>
      <p:nvGrpSpPr>
        <p:cNvPr id="1" name=""/>
        <p:cNvGrpSpPr/>
        <p:nvPr/>
      </p:nvGrpSpPr>
      <p:grpSpPr>
        <a:xfrm>
          <a:off x="0" y="0"/>
          <a:ext cx="0" cy="0"/>
          <a:chOff x="0" y="0"/>
          <a:chExt cx="0" cy="0"/>
        </a:xfrm>
      </p:grpSpPr>
      <p:sp>
        <p:nvSpPr>
          <p:cNvPr id="2" name="TextBox 2"/>
          <p:cNvSpPr txBox="1"/>
          <p:nvPr/>
        </p:nvSpPr>
        <p:spPr>
          <a:xfrm>
            <a:off x="0" y="4535483"/>
            <a:ext cx="9144000" cy="566181"/>
          </a:xfrm>
          <a:prstGeom prst="rect">
            <a:avLst/>
          </a:prstGeom>
        </p:spPr>
        <p:txBody>
          <a:bodyPr lIns="0" tIns="0" rIns="0" bIns="0" rtlCol="0" anchor="t">
            <a:spAutoFit/>
          </a:bodyPr>
          <a:lstStyle/>
          <a:p>
            <a:pPr algn="ctr">
              <a:lnSpc>
                <a:spcPts val="4250"/>
              </a:lnSpc>
            </a:pPr>
            <a:r>
              <a:rPr lang="en-US" sz="4250" b="1">
                <a:solidFill>
                  <a:srgbClr val="252158"/>
                </a:solidFill>
                <a:latin typeface="Poppins Bold"/>
                <a:ea typeface="Poppins Bold"/>
                <a:cs typeface="Poppins Bold"/>
                <a:sym typeface="Poppins Bold"/>
              </a:rPr>
              <a:t>WhyChooseOT.com</a:t>
            </a:r>
          </a:p>
        </p:txBody>
      </p:sp>
      <p:pic>
        <p:nvPicPr>
          <p:cNvPr id="7" name="Picture 6" descr="ￂﾮ&#10;&#10;AI-generated content may be incorrect.">
            <a:extLst>
              <a:ext uri="{FF2B5EF4-FFF2-40B4-BE49-F238E27FC236}">
                <a16:creationId xmlns:a16="http://schemas.microsoft.com/office/drawing/2014/main" id="{A57C5B60-D4A5-726A-DDD4-E0E91BD92E5A}"/>
              </a:ext>
            </a:extLst>
          </p:cNvPr>
          <p:cNvPicPr>
            <a:picLocks noChangeAspect="1"/>
          </p:cNvPicPr>
          <p:nvPr/>
        </p:nvPicPr>
        <p:blipFill>
          <a:blip r:embed="rId3"/>
          <a:stretch>
            <a:fillRect/>
          </a:stretch>
        </p:blipFill>
        <p:spPr>
          <a:xfrm>
            <a:off x="1972439" y="163109"/>
            <a:ext cx="5199121" cy="4221068"/>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3083</Words>
  <Application>Microsoft Office PowerPoint</Application>
  <PresentationFormat>On-screen Show (16:9)</PresentationFormat>
  <Paragraphs>512</Paragraphs>
  <Slides>61</Slides>
  <Notes>60</Notes>
  <HiddenSlides>0</HiddenSlides>
  <MMClips>1</MMClips>
  <ScaleCrop>false</ScaleCrop>
  <HeadingPairs>
    <vt:vector size="4" baseType="variant">
      <vt:variant>
        <vt:lpstr>Theme</vt:lpstr>
      </vt:variant>
      <vt:variant>
        <vt:i4>2</vt:i4>
      </vt:variant>
      <vt:variant>
        <vt:lpstr>Slide Titles</vt:lpstr>
      </vt:variant>
      <vt:variant>
        <vt:i4>61</vt:i4>
      </vt:variant>
    </vt:vector>
  </HeadingPairs>
  <TitlesOfParts>
    <vt:vector size="63" baseType="lpstr">
      <vt:lpstr>Simple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Gina LaBorde</dc:creator>
  <cp:lastModifiedBy>Angela Macauley</cp:lastModifiedBy>
  <cp:revision>126</cp:revision>
  <dcterms:modified xsi:type="dcterms:W3CDTF">2026-09-15T19:51:26Z</dcterms:modified>
</cp:coreProperties>
</file>